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6"/>
  </p:notesMasterIdLst>
  <p:sldIdLst>
    <p:sldId id="214737423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2D50C-B9D5-F856-57FC-8CDAD458FB29}" name="Cowser, Adam" initials="CA" userId="S::adam.cowser@valentbiosciences.com::a919ade0-e011-47fc-b0b5-2bd584ecde1a" providerId="AD"/>
  <p188:author id="{28D74B2F-B365-B359-5456-108633EB99C9}" name="Leon-Rossi, Alison" initials="LA" userId="S::alison.leon-rossi@valentbiosciences.com::1ea84700-7e78-427f-9d91-ff9ebcdce0e9" providerId="AD"/>
  <p188:author id="{BD5BB2EB-855F-E646-2B70-9C583FC52909}" name="Harkins, Renee" initials="HR" userId="S::renee.harkins@valentbiosciences.com::8ec32b94-42d4-48e8-9400-367c9f6508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32" y="28"/>
      </p:cViewPr>
      <p:guideLst>
        <p:guide orient="horz" pos="324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-Rossi, Alison" userId="1ea84700-7e78-427f-9d91-ff9ebcdce0e9" providerId="ADAL" clId="{3BB2D3C4-21DD-43E7-AE2B-0F86ECA4D7F7}"/>
    <pc:docChg chg="undo custSel modSld">
      <pc:chgData name="Leon-Rossi, Alison" userId="1ea84700-7e78-427f-9d91-ff9ebcdce0e9" providerId="ADAL" clId="{3BB2D3C4-21DD-43E7-AE2B-0F86ECA4D7F7}" dt="2026-04-22T20:10:30.926" v="242" actId="1076"/>
      <pc:docMkLst>
        <pc:docMk/>
      </pc:docMkLst>
      <pc:sldChg chg="addSp delSp modSp mod">
        <pc:chgData name="Leon-Rossi, Alison" userId="1ea84700-7e78-427f-9d91-ff9ebcdce0e9" providerId="ADAL" clId="{3BB2D3C4-21DD-43E7-AE2B-0F86ECA4D7F7}" dt="2026-04-22T20:10:30.926" v="242" actId="1076"/>
        <pc:sldMkLst>
          <pc:docMk/>
          <pc:sldMk cId="3739809641" sldId="2147374230"/>
        </pc:sldMkLst>
        <pc:spChg chg="mod">
          <ac:chgData name="Leon-Rossi, Alison" userId="1ea84700-7e78-427f-9d91-ff9ebcdce0e9" providerId="ADAL" clId="{3BB2D3C4-21DD-43E7-AE2B-0F86ECA4D7F7}" dt="2026-04-21T12:45:41.586" v="12" actId="20577"/>
          <ac:spMkLst>
            <pc:docMk/>
            <pc:sldMk cId="3739809641" sldId="2147374230"/>
            <ac:spMk id="3" creationId="{14C48744-A5E2-CD35-79D1-5B50F2248725}"/>
          </ac:spMkLst>
        </pc:spChg>
        <pc:spChg chg="mod">
          <ac:chgData name="Leon-Rossi, Alison" userId="1ea84700-7e78-427f-9d91-ff9ebcdce0e9" providerId="ADAL" clId="{3BB2D3C4-21DD-43E7-AE2B-0F86ECA4D7F7}" dt="2026-04-22T20:10:30.926" v="242" actId="1076"/>
          <ac:spMkLst>
            <pc:docMk/>
            <pc:sldMk cId="3739809641" sldId="2147374230"/>
            <ac:spMk id="10" creationId="{251FEBAB-E5B2-E4AB-CCFB-01667176203A}"/>
          </ac:spMkLst>
        </pc:spChg>
        <pc:spChg chg="mod">
          <ac:chgData name="Leon-Rossi, Alison" userId="1ea84700-7e78-427f-9d91-ff9ebcdce0e9" providerId="ADAL" clId="{3BB2D3C4-21DD-43E7-AE2B-0F86ECA4D7F7}" dt="2026-04-21T15:29:49.601" v="165" actId="1035"/>
          <ac:spMkLst>
            <pc:docMk/>
            <pc:sldMk cId="3739809641" sldId="2147374230"/>
            <ac:spMk id="16" creationId="{2CA8D9CC-0028-4B69-C554-E831F162D847}"/>
          </ac:spMkLst>
        </pc:spChg>
        <pc:spChg chg="mod">
          <ac:chgData name="Leon-Rossi, Alison" userId="1ea84700-7e78-427f-9d91-ff9ebcdce0e9" providerId="ADAL" clId="{3BB2D3C4-21DD-43E7-AE2B-0F86ECA4D7F7}" dt="2026-04-22T20:08:54.472" v="191" actId="1076"/>
          <ac:spMkLst>
            <pc:docMk/>
            <pc:sldMk cId="3739809641" sldId="2147374230"/>
            <ac:spMk id="30" creationId="{5AC9F99E-8144-E507-862E-9082DA48476B}"/>
          </ac:spMkLst>
        </pc:spChg>
        <pc:picChg chg="add del mod modCrop">
          <ac:chgData name="Leon-Rossi, Alison" userId="1ea84700-7e78-427f-9d91-ff9ebcdce0e9" providerId="ADAL" clId="{3BB2D3C4-21DD-43E7-AE2B-0F86ECA4D7F7}" dt="2026-04-21T12:56:32.779" v="24" actId="21"/>
          <ac:picMkLst>
            <pc:docMk/>
            <pc:sldMk cId="3739809641" sldId="2147374230"/>
            <ac:picMk id="4" creationId="{AAC64CAB-3524-0824-17F6-1257D81E853F}"/>
          </ac:picMkLst>
        </pc:picChg>
        <pc:picChg chg="add mod">
          <ac:chgData name="Leon-Rossi, Alison" userId="1ea84700-7e78-427f-9d91-ff9ebcdce0e9" providerId="ADAL" clId="{3BB2D3C4-21DD-43E7-AE2B-0F86ECA4D7F7}" dt="2026-04-22T20:09:01.710" v="193" actId="1076"/>
          <ac:picMkLst>
            <pc:docMk/>
            <pc:sldMk cId="3739809641" sldId="2147374230"/>
            <ac:picMk id="4" creationId="{EEFDDBE3-594D-11A0-4C52-D68981AFBED5}"/>
          </ac:picMkLst>
        </pc:picChg>
        <pc:picChg chg="del">
          <ac:chgData name="Leon-Rossi, Alison" userId="1ea84700-7e78-427f-9d91-ff9ebcdce0e9" providerId="ADAL" clId="{3BB2D3C4-21DD-43E7-AE2B-0F86ECA4D7F7}" dt="2026-04-21T12:56:33.953" v="25" actId="478"/>
          <ac:picMkLst>
            <pc:docMk/>
            <pc:sldMk cId="3739809641" sldId="2147374230"/>
            <ac:picMk id="5" creationId="{6A7A81AF-E806-F76F-7003-B24DEFDB12CA}"/>
          </ac:picMkLst>
        </pc:picChg>
        <pc:picChg chg="add mod ord modCrop">
          <ac:chgData name="Leon-Rossi, Alison" userId="1ea84700-7e78-427f-9d91-ff9ebcdce0e9" providerId="ADAL" clId="{3BB2D3C4-21DD-43E7-AE2B-0F86ECA4D7F7}" dt="2026-04-21T14:41:18.132" v="115" actId="732"/>
          <ac:picMkLst>
            <pc:docMk/>
            <pc:sldMk cId="3739809641" sldId="2147374230"/>
            <ac:picMk id="6" creationId="{AAC64CAB-3524-0824-17F6-1257D81E853F}"/>
          </ac:picMkLst>
        </pc:picChg>
        <pc:picChg chg="add mod">
          <ac:chgData name="Leon-Rossi, Alison" userId="1ea84700-7e78-427f-9d91-ff9ebcdce0e9" providerId="ADAL" clId="{3BB2D3C4-21DD-43E7-AE2B-0F86ECA4D7F7}" dt="2026-04-22T20:10:30.926" v="242" actId="1076"/>
          <ac:picMkLst>
            <pc:docMk/>
            <pc:sldMk cId="3739809641" sldId="2147374230"/>
            <ac:picMk id="7" creationId="{0B002F50-779A-E197-8571-CE6389FD7808}"/>
          </ac:picMkLst>
        </pc:picChg>
        <pc:picChg chg="del mod">
          <ac:chgData name="Leon-Rossi, Alison" userId="1ea84700-7e78-427f-9d91-ff9ebcdce0e9" providerId="ADAL" clId="{3BB2D3C4-21DD-43E7-AE2B-0F86ECA4D7F7}" dt="2026-04-21T12:59:50.376" v="36" actId="478"/>
          <ac:picMkLst>
            <pc:docMk/>
            <pc:sldMk cId="3739809641" sldId="2147374230"/>
            <ac:picMk id="7" creationId="{F7A6A00F-8D71-B9F0-A49B-147A451D9668}"/>
          </ac:picMkLst>
        </pc:picChg>
        <pc:picChg chg="mod">
          <ac:chgData name="Leon-Rossi, Alison" userId="1ea84700-7e78-427f-9d91-ff9ebcdce0e9" providerId="ADAL" clId="{3BB2D3C4-21DD-43E7-AE2B-0F86ECA4D7F7}" dt="2026-04-22T20:10:30.926" v="242" actId="1076"/>
          <ac:picMkLst>
            <pc:docMk/>
            <pc:sldMk cId="3739809641" sldId="2147374230"/>
            <ac:picMk id="9" creationId="{C86742EA-207F-87E3-A27C-FBD1AE3A5530}"/>
          </ac:picMkLst>
        </pc:picChg>
        <pc:picChg chg="add del mod">
          <ac:chgData name="Leon-Rossi, Alison" userId="1ea84700-7e78-427f-9d91-ff9ebcdce0e9" providerId="ADAL" clId="{3BB2D3C4-21DD-43E7-AE2B-0F86ECA4D7F7}" dt="2026-04-22T20:08:44.722" v="189" actId="478"/>
          <ac:picMkLst>
            <pc:docMk/>
            <pc:sldMk cId="3739809641" sldId="2147374230"/>
            <ac:picMk id="11" creationId="{83A9A2E1-0C48-72F8-1578-42B054F11919}"/>
          </ac:picMkLst>
        </pc:picChg>
        <pc:picChg chg="del">
          <ac:chgData name="Leon-Rossi, Alison" userId="1ea84700-7e78-427f-9d91-ff9ebcdce0e9" providerId="ADAL" clId="{3BB2D3C4-21DD-43E7-AE2B-0F86ECA4D7F7}" dt="2026-04-21T13:07:23.700" v="99" actId="478"/>
          <ac:picMkLst>
            <pc:docMk/>
            <pc:sldMk cId="3739809641" sldId="2147374230"/>
            <ac:picMk id="12" creationId="{E47A7822-1CA3-1CEF-2F39-31318F9EB233}"/>
          </ac:picMkLst>
        </pc:picChg>
        <pc:picChg chg="add mod ord">
          <ac:chgData name="Leon-Rossi, Alison" userId="1ea84700-7e78-427f-9d91-ff9ebcdce0e9" providerId="ADAL" clId="{3BB2D3C4-21DD-43E7-AE2B-0F86ECA4D7F7}" dt="2026-04-21T15:26:23.236" v="159" actId="1076"/>
          <ac:picMkLst>
            <pc:docMk/>
            <pc:sldMk cId="3739809641" sldId="2147374230"/>
            <ac:picMk id="14" creationId="{3C4DC9AC-BF7A-E35D-0517-41C5D43052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7343-9716-4CA4-BEE5-1377F954845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0FBD-17D5-459F-8006-F26B0EAA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0FBD-17D5-459F-8006-F26B0EAA3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36A04-EBC6-9064-C9B8-8A1CADEA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818DF66-A415-1A21-B518-E041ACF1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29E60-898B-AF94-7F86-F05CF0F2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0D83485-2A00-BC33-3A92-558167CE6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5AC7FF-F1A2-3BB4-9DB1-45616956C7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0CED89D-433B-EFB8-D05E-F70316A5CA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41889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935458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2935458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33707FE-0314-1D7A-1B68-4844F07E0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7"/>
            <a:ext cx="10633476" cy="41506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775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8"/>
            <a:ext cx="10633476" cy="362872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9E25A-6EB6-7FCF-6321-9C8B78AE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3" y="5642527"/>
            <a:ext cx="10618728" cy="6334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77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2971800"/>
            <a:ext cx="10633476" cy="30749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FE113A93-18AD-C99B-288B-FC8FB5A3F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005013"/>
            <a:ext cx="5143193" cy="3717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005013"/>
            <a:ext cx="5472113" cy="37179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086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Photo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959171"/>
            <a:ext cx="5143193" cy="31931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959171"/>
            <a:ext cx="5472113" cy="319315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74DAF26-EC36-7EDE-B8A2-18B5C355FF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348BE1-32F0-D7C3-0FD4-AF53EBEE5370}"/>
              </a:ext>
            </a:extLst>
          </p:cNvPr>
          <p:cNvSpPr/>
          <p:nvPr/>
        </p:nvSpPr>
        <p:spPr>
          <a:xfrm>
            <a:off x="6893870" y="1"/>
            <a:ext cx="5298130" cy="6857999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8C798DF-90B5-BAD4-AB97-ED1548D792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3577590"/>
            <a:ext cx="3702050" cy="2469198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53F80CB-386A-2F7C-1DD1-5CABA79B6C8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21175" y="3588702"/>
            <a:ext cx="3702050" cy="2469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AF12D18-B5DD-EF5B-F136-BC7545F634B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264526" y="2594610"/>
            <a:ext cx="2921635" cy="345217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D723F1-CB0B-46EA-8C7A-E012307C5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4" y="7563652"/>
            <a:ext cx="3702050" cy="400050"/>
          </a:xfrm>
        </p:spPr>
        <p:txBody>
          <a:bodyPr/>
          <a:lstStyle>
            <a:lvl1pPr marL="0" indent="0" algn="ctr">
              <a:buFontTx/>
              <a:buNone/>
              <a:defRPr sz="1000" spc="300"/>
            </a:lvl1pPr>
          </a:lstStyle>
          <a:p>
            <a:pPr lvl="0"/>
            <a:r>
              <a:rPr lang="en-US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B49B7-74B4-15B0-BE2B-8CE2103A4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2103438"/>
            <a:ext cx="6138220" cy="124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5C64C-DCAC-8ADC-9C74-19AA700C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EDB271-1568-2378-4425-A11F76B63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0" y="1336675"/>
            <a:ext cx="4624705" cy="1063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8" y="2881423"/>
            <a:ext cx="2686048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1111513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/>
        </p:nvSpPr>
        <p:spPr>
          <a:xfrm>
            <a:off x="3323573" y="2881422"/>
            <a:ext cx="2686048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/>
        </p:nvSpPr>
        <p:spPr>
          <a:xfrm>
            <a:off x="39708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6168373" y="2881420"/>
            <a:ext cx="2686048" cy="3439053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68156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01251-756A-3CDA-B186-3432712D8299}"/>
              </a:ext>
            </a:extLst>
          </p:cNvPr>
          <p:cNvSpPr/>
          <p:nvPr/>
        </p:nvSpPr>
        <p:spPr>
          <a:xfrm>
            <a:off x="9027687" y="2881420"/>
            <a:ext cx="2686048" cy="3439053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3157B8-5B11-B44A-7772-48F91052D412}"/>
              </a:ext>
            </a:extLst>
          </p:cNvPr>
          <p:cNvSpPr/>
          <p:nvPr/>
        </p:nvSpPr>
        <p:spPr>
          <a:xfrm>
            <a:off x="9674942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7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48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48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69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5690" y="4526915"/>
            <a:ext cx="2686050" cy="17935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469F92E2-BB68-32D6-397C-4F76218868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1002" y="2270589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522CCE54-B6C0-D0DE-5E1F-8D2844271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60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80680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1941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A3D8FA9-438F-4D6B-05DA-0BD32342F7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99092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1900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8" y="2881423"/>
            <a:ext cx="35661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1642165" y="223032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/>
        </p:nvSpPr>
        <p:spPr>
          <a:xfrm>
            <a:off x="4211347" y="2881422"/>
            <a:ext cx="3566160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/>
        </p:nvSpPr>
        <p:spPr>
          <a:xfrm>
            <a:off x="5205579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7962338" y="2881420"/>
            <a:ext cx="35661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906088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3543911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3543911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5940" y="4020503"/>
            <a:ext cx="356615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940" y="4526915"/>
            <a:ext cx="356615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6930" y="4020503"/>
            <a:ext cx="356616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930" y="4526915"/>
            <a:ext cx="356616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31654" y="2305075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15431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6467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5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6" y="2881423"/>
            <a:ext cx="53949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2449699" y="224989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6133539" y="2881420"/>
            <a:ext cx="53949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814359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1071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1071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6571948-2953-DD7F-04E3-F29D797C9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7503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2FD28F-ED8E-B2B1-CA18-6DF5D7DC74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39094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294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8932-C4D0-D463-FA3C-D04B25A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een background with corn on the cob&#10;&#10;Description automatically generated">
            <a:extLst>
              <a:ext uri="{FF2B5EF4-FFF2-40B4-BE49-F238E27FC236}">
                <a16:creationId xmlns:a16="http://schemas.microsoft.com/office/drawing/2014/main" id="{02EE69A0-8D45-247D-FB2E-319D4C42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81034-00E7-3C06-B07F-17CB6F4D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5D1B8-3C00-9808-3CE7-3D55C8E61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FD30D83-9573-57FB-5C58-C43B1F5378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3F0B896-0D2C-1634-6E1F-118F8E97E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BD2A28C-3464-316B-F10F-F6F3A94BECAD}"/>
              </a:ext>
            </a:extLst>
          </p:cNvPr>
          <p:cNvSpPr/>
          <p:nvPr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rgbClr val="FA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/>
        </p:nvSpPr>
        <p:spPr>
          <a:xfrm flipH="1">
            <a:off x="6135050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F9C2A5-1E41-880D-F36A-9B6C6F4519CA}"/>
              </a:ext>
            </a:extLst>
          </p:cNvPr>
          <p:cNvSpPr/>
          <p:nvPr/>
        </p:nvSpPr>
        <p:spPr>
          <a:xfrm flipH="1">
            <a:off x="6135050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/>
        </p:nvSpPr>
        <p:spPr>
          <a:xfrm>
            <a:off x="537854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5B7D43-8E4C-BBBA-D5B6-54DE184E1689}"/>
              </a:ext>
            </a:extLst>
          </p:cNvPr>
          <p:cNvSpPr/>
          <p:nvPr/>
        </p:nvSpPr>
        <p:spPr>
          <a:xfrm>
            <a:off x="551502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wl of vegetables and fruits&#10;&#10;Description automatically generated">
            <a:extLst>
              <a:ext uri="{FF2B5EF4-FFF2-40B4-BE49-F238E27FC236}">
                <a16:creationId xmlns:a16="http://schemas.microsoft.com/office/drawing/2014/main" id="{AB36A8EA-1AE4-CF11-D0EC-9C9D6C8A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2929743"/>
            <a:ext cx="1020072" cy="1020072"/>
          </a:xfrm>
          <a:prstGeom prst="rect">
            <a:avLst/>
          </a:prstGeom>
        </p:spPr>
      </p:pic>
      <p:pic>
        <p:nvPicPr>
          <p:cNvPr id="17" name="Picture 16" descr="A blue line drawing of a bee&#10;&#10;Description automatically generated">
            <a:extLst>
              <a:ext uri="{FF2B5EF4-FFF2-40B4-BE49-F238E27FC236}">
                <a16:creationId xmlns:a16="http://schemas.microsoft.com/office/drawing/2014/main" id="{FE1DF74E-7A5F-C936-8A16-23876DAB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4579164"/>
            <a:ext cx="1055305" cy="10553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/>
        </p:nvSpPr>
        <p:spPr>
          <a:xfrm>
            <a:off x="10158981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8F619C-4B33-F4D6-25B2-EEBFECD84EA5}"/>
              </a:ext>
            </a:extLst>
          </p:cNvPr>
          <p:cNvSpPr/>
          <p:nvPr/>
        </p:nvSpPr>
        <p:spPr>
          <a:xfrm>
            <a:off x="736930" y="4438340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4AC4E-BB8C-2749-DC7C-6F944D3AB9BA}"/>
              </a:ext>
            </a:extLst>
          </p:cNvPr>
          <p:cNvSpPr/>
          <p:nvPr/>
        </p:nvSpPr>
        <p:spPr>
          <a:xfrm>
            <a:off x="10149988" y="4439581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321ADCD-0458-4510-CF7D-02D24FF4D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0602" y="4820619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416ECEC-4B7D-4E3F-924B-AC663AE21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0602" y="4452281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E653322D-6307-DAC1-4FF7-162BDFECD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470" y="4820619"/>
            <a:ext cx="3672304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402BEC8-EA88-8F37-37F4-25AA95792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1849" y="4452281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B8F3F2-6B90-FA11-CFF4-9AB3582066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8545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49F23B4-A008-04EB-A93E-6B2D092C237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1322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3D1325-9C5C-364B-3ECB-BFA2CEC489F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05501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28C913AC-1DAC-4325-ED9E-CF70FF156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28278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5882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AFBD78-1AC5-1C29-22D4-AD3733711FD4}"/>
              </a:ext>
            </a:extLst>
          </p:cNvPr>
          <p:cNvSpPr/>
          <p:nvPr/>
        </p:nvSpPr>
        <p:spPr>
          <a:xfrm>
            <a:off x="6155140" y="2599774"/>
            <a:ext cx="4705824" cy="33097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71A3-95D2-1E4A-DC47-24EE4838E3C4}"/>
              </a:ext>
            </a:extLst>
          </p:cNvPr>
          <p:cNvSpPr/>
          <p:nvPr/>
        </p:nvSpPr>
        <p:spPr>
          <a:xfrm>
            <a:off x="1351128" y="2599774"/>
            <a:ext cx="4705824" cy="3309706"/>
          </a:xfrm>
          <a:prstGeom prst="rect">
            <a:avLst/>
          </a:prstGeom>
          <a:solidFill>
            <a:srgbClr val="001B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3535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635354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99ED1-1697-FF1B-61E6-245B2D788F3A}"/>
              </a:ext>
            </a:extLst>
          </p:cNvPr>
          <p:cNvSpPr/>
          <p:nvPr/>
        </p:nvSpPr>
        <p:spPr>
          <a:xfrm>
            <a:off x="736930" y="3581422"/>
            <a:ext cx="1296090" cy="12960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22494-7AAE-761C-9B14-4E9D4F58EE29}"/>
              </a:ext>
            </a:extLst>
          </p:cNvPr>
          <p:cNvSpPr/>
          <p:nvPr/>
        </p:nvSpPr>
        <p:spPr>
          <a:xfrm>
            <a:off x="10069260" y="3574822"/>
            <a:ext cx="1298448" cy="129844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E4A9BCA-D2D2-A19E-8CC0-E94A9701C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52F073-87AA-477C-AE46-6D1581BA816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42914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7127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ounded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/>
        </p:nvSpPr>
        <p:spPr>
          <a:xfrm flipH="1">
            <a:off x="6135049" y="2599774"/>
            <a:ext cx="5505449" cy="3309706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/>
        </p:nvSpPr>
        <p:spPr>
          <a:xfrm>
            <a:off x="280254" y="2594801"/>
            <a:ext cx="5505449" cy="3309707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/>
        </p:nvSpPr>
        <p:spPr>
          <a:xfrm>
            <a:off x="10158981" y="3458144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/>
        </p:nvSpPr>
        <p:spPr>
          <a:xfrm>
            <a:off x="736930" y="358142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2170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471581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718CF1-4E5B-4D86-E801-04B69992CA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8FB2F1E-3103-18F2-F950-A699B77DF18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20689" y="349668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99603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rgbClr val="121E47"/>
          </a:solidFill>
          <a:ln>
            <a:solidFill>
              <a:srgbClr val="121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157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201874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9875F-33FD-2FF0-1DF5-9B0B64B16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58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D33E1-4297-6A6F-D359-B878CEA5C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72417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171363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9646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82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61544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91D209-3DC3-91C9-43EA-21B5937B79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954924"/>
            <a:ext cx="11222468" cy="427619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32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78224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B6427-7CEA-CF30-BBFA-92469FCBB3FE}"/>
              </a:ext>
            </a:extLst>
          </p:cNvPr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C5AEB0-E3D9-3F92-A624-42184E100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01B81-0414-B96D-22C1-E99F47F02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414363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5DCC69-49D2-4624-7C79-8BDA2D930C5A}"/>
              </a:ext>
            </a:extLst>
          </p:cNvPr>
          <p:cNvSpPr/>
          <p:nvPr/>
        </p:nvSpPr>
        <p:spPr>
          <a:xfrm>
            <a:off x="457200" y="457201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A544C-96B9-E3AD-8F1B-B7DEC098C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1BED2D9-C340-A9FA-A6CB-875F73D47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13912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510F5-1EC3-6CAF-74E3-AB49155BCA3E}"/>
              </a:ext>
            </a:extLst>
          </p:cNvPr>
          <p:cNvSpPr/>
          <p:nvPr/>
        </p:nvSpPr>
        <p:spPr>
          <a:xfrm>
            <a:off x="457200" y="457198"/>
            <a:ext cx="11277600" cy="5943601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2002-7A49-6A47-E551-69DF9B42D0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E43D28-BF91-3734-018C-4E6E0428B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401268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78FCD-306B-D07D-5434-F928B3E20AFA}"/>
              </a:ext>
            </a:extLst>
          </p:cNvPr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DBACAA-FFD5-02D1-AAD7-C65685DA7E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8936B-1212-D633-3B82-4504B591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0C94C9-C4CE-99D4-D2EA-76D92A7DA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2E97D3-1EF4-A387-0B87-5910BAF43A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75885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267E2610-0304-6A67-4DD4-541B0B326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9F35140-518B-3E41-6BE1-A1321716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761D2-38FD-3305-ECD6-3A7F9AAC8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892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C926100-A05A-AD4A-0D02-1BA64DDAA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E915C3A-D290-D16B-4EE1-8403AAA09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33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black and white lines&#10;&#10;Description automatically generated">
            <a:extLst>
              <a:ext uri="{FF2B5EF4-FFF2-40B4-BE49-F238E27FC236}">
                <a16:creationId xmlns:a16="http://schemas.microsoft.com/office/drawing/2014/main" id="{8B501924-01E2-CDA7-091A-8601DB06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43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C5296-1D65-3138-3F4E-1CEC1C70E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9B74E7-9A0B-09F6-A158-25C8A4B6F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907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green border&#10;&#10;Description automatically generated">
            <a:extLst>
              <a:ext uri="{FF2B5EF4-FFF2-40B4-BE49-F238E27FC236}">
                <a16:creationId xmlns:a16="http://schemas.microsoft.com/office/drawing/2014/main" id="{FCDA5A90-C3B0-C188-7185-DC723D1A2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50ECE9-F730-9D55-5DC4-1F73B3288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6E1727-410E-DCDF-C86F-7C52615C4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17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837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73A061-D8D2-EFAC-287C-991483072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5"/>
            <a:ext cx="6139600" cy="629388"/>
          </a:xfrm>
        </p:spPr>
        <p:txBody>
          <a:bodyPr>
            <a:noAutofit/>
          </a:bodyPr>
          <a:lstStyle>
            <a:lvl1pPr marL="0" indent="0" algn="ctr">
              <a:lnSpc>
                <a:spcPts val="4460"/>
              </a:lnSpc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A88-10F3-3050-27A1-C7DACAF3D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2" y="5053855"/>
            <a:ext cx="2810211" cy="76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F832C-566C-C835-BFBB-8D1F7C8A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2" y="5892399"/>
            <a:ext cx="2808335" cy="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F2858-633F-D67C-2CF8-14A108FCBD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10761663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2D3BDB-F980-4C2D-6149-16B553B347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</p:spTree>
    <p:extLst>
      <p:ext uri="{BB962C8B-B14F-4D97-AF65-F5344CB8AC3E}">
        <p14:creationId xmlns:p14="http://schemas.microsoft.com/office/powerpoint/2010/main" val="368374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7FD3FF-946F-ECEB-DCC0-CB9D34940FAE}"/>
              </a:ext>
            </a:extLst>
          </p:cNvPr>
          <p:cNvGrpSpPr/>
          <p:nvPr/>
        </p:nvGrpSpPr>
        <p:grpSpPr>
          <a:xfrm>
            <a:off x="1022538" y="1219200"/>
            <a:ext cx="10143748" cy="5058230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49BE1726-08E8-6AC2-0D55-118DDCB2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45EB63D3-595A-D4BD-E811-5C7E11AE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94508B87-41CB-8431-5CF2-98A4E6502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60B47A5-80BB-1911-43AB-D878FEA2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1044E1EE-D937-B42D-2BD9-AF1B1BF08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96770B3D-5519-2288-05DD-D5355475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E33B8DE7-E7D5-5B7F-DF28-66718C3A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id="{C8DA5B0B-2AC4-09CB-85E9-5C2FBFC7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id="{6C658D9B-DAD6-F35A-F569-F07C869C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DF8CF27D-A6A0-FB58-1044-35A189A9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0C489727-F3D4-C06B-8E6B-B24A42D4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id="{A4B5B835-FFBC-D00C-5F20-8CAA6E1A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E0A7EC32-94CF-F22D-417F-460530E2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id="{CEC21D44-63DA-094D-9465-217E7B6E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1">
              <a:extLst>
                <a:ext uri="{FF2B5EF4-FFF2-40B4-BE49-F238E27FC236}">
                  <a16:creationId xmlns:a16="http://schemas.microsoft.com/office/drawing/2014/main" id="{E2929276-7FF2-4233-5655-FA47A631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id="{AD0434DC-1A22-BADD-638D-C1AEF69A7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id="{C91BA3ED-6603-30EA-96FD-29AB1E6C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id="{BCBCD7E4-F2E9-0619-1ADD-34ACD4882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id="{679FB754-1E74-A175-5CCC-43F5C9A14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id="{6CF140F3-BDC0-F220-B894-4C3A1B0F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id="{926FD1FB-38CF-D22B-E651-4F9866957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id="{F0985A58-A742-1CC7-C0C2-0288D9C40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id="{09D5B0F7-5F99-31D5-9B4E-104B225B9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id="{2C22C7E0-7779-54EF-7C35-89174C96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29773474-F571-31A1-62FA-D1A868E5E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DE65B6C8-E639-5D20-24B3-81D6473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id="{D8C72728-9A49-3581-7B1A-9FEB5A1A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id="{1544024C-263D-CE1B-0124-81F170495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id="{5108F756-8488-A1EB-1E05-A762F80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id="{6BC03645-B000-D5EB-5892-D06ECC14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id="{5207CDB1-3681-A63C-C3F3-E9094BA4E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id="{497F7E71-63C2-79BE-38F0-6943077CD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id="{785DED55-8D59-333A-2045-19953106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50917CE3-11C3-71CD-B1B2-F09F3C15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id="{5BDE7944-875E-12BD-B207-607505C8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id="{629BD6C5-C50B-C6BE-E8B4-70CF5EFB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7C9A4357-00E6-23BE-C0BC-8211CE8D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78E1E6AB-E0B4-0A89-2020-8B5C8D2B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6A0C262C-AE25-7720-CFE4-926BEACE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4100756-E7DB-393B-636D-94DDCBE9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7">
              <a:extLst>
                <a:ext uri="{FF2B5EF4-FFF2-40B4-BE49-F238E27FC236}">
                  <a16:creationId xmlns:a16="http://schemas.microsoft.com/office/drawing/2014/main" id="{C55B7D31-1A5B-19C0-88EA-0A8B5DB4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">
              <a:extLst>
                <a:ext uri="{FF2B5EF4-FFF2-40B4-BE49-F238E27FC236}">
                  <a16:creationId xmlns:a16="http://schemas.microsoft.com/office/drawing/2014/main" id="{F82B2003-EC0F-A900-D915-3F43CE83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9">
              <a:extLst>
                <a:ext uri="{FF2B5EF4-FFF2-40B4-BE49-F238E27FC236}">
                  <a16:creationId xmlns:a16="http://schemas.microsoft.com/office/drawing/2014/main" id="{8EFCDA63-7A79-DDA6-32F0-A47E1EAC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50">
              <a:extLst>
                <a:ext uri="{FF2B5EF4-FFF2-40B4-BE49-F238E27FC236}">
                  <a16:creationId xmlns:a16="http://schemas.microsoft.com/office/drawing/2014/main" id="{2632B3A0-6671-EDAF-1D68-91344438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51">
              <a:extLst>
                <a:ext uri="{FF2B5EF4-FFF2-40B4-BE49-F238E27FC236}">
                  <a16:creationId xmlns:a16="http://schemas.microsoft.com/office/drawing/2014/main" id="{6B341DC3-4D97-F4AF-E222-20BD689A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52">
              <a:extLst>
                <a:ext uri="{FF2B5EF4-FFF2-40B4-BE49-F238E27FC236}">
                  <a16:creationId xmlns:a16="http://schemas.microsoft.com/office/drawing/2014/main" id="{EAFE5418-851A-CDF8-05A6-5E2ADC2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53">
              <a:extLst>
                <a:ext uri="{FF2B5EF4-FFF2-40B4-BE49-F238E27FC236}">
                  <a16:creationId xmlns:a16="http://schemas.microsoft.com/office/drawing/2014/main" id="{09F88665-EE56-4140-CA49-FA3AA22D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54">
              <a:extLst>
                <a:ext uri="{FF2B5EF4-FFF2-40B4-BE49-F238E27FC236}">
                  <a16:creationId xmlns:a16="http://schemas.microsoft.com/office/drawing/2014/main" id="{482B1882-E226-0E5C-7FFC-E4800A3B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55">
              <a:extLst>
                <a:ext uri="{FF2B5EF4-FFF2-40B4-BE49-F238E27FC236}">
                  <a16:creationId xmlns:a16="http://schemas.microsoft.com/office/drawing/2014/main" id="{0A9E4A69-BA59-7359-C5AF-3273D2736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56">
              <a:extLst>
                <a:ext uri="{FF2B5EF4-FFF2-40B4-BE49-F238E27FC236}">
                  <a16:creationId xmlns:a16="http://schemas.microsoft.com/office/drawing/2014/main" id="{927D3EDE-2956-9A26-36E1-9D5E2D1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57">
              <a:extLst>
                <a:ext uri="{FF2B5EF4-FFF2-40B4-BE49-F238E27FC236}">
                  <a16:creationId xmlns:a16="http://schemas.microsoft.com/office/drawing/2014/main" id="{CD00C742-008C-A203-BBE3-25A49D3B9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58">
              <a:extLst>
                <a:ext uri="{FF2B5EF4-FFF2-40B4-BE49-F238E27FC236}">
                  <a16:creationId xmlns:a16="http://schemas.microsoft.com/office/drawing/2014/main" id="{998B885D-0934-4173-D105-5ECF6CB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59">
              <a:extLst>
                <a:ext uri="{FF2B5EF4-FFF2-40B4-BE49-F238E27FC236}">
                  <a16:creationId xmlns:a16="http://schemas.microsoft.com/office/drawing/2014/main" id="{32ADDCFF-303D-BAD1-506D-765B1103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60">
              <a:extLst>
                <a:ext uri="{FF2B5EF4-FFF2-40B4-BE49-F238E27FC236}">
                  <a16:creationId xmlns:a16="http://schemas.microsoft.com/office/drawing/2014/main" id="{0C66D4BD-C3A4-8549-1780-CF89F0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61">
              <a:extLst>
                <a:ext uri="{FF2B5EF4-FFF2-40B4-BE49-F238E27FC236}">
                  <a16:creationId xmlns:a16="http://schemas.microsoft.com/office/drawing/2014/main" id="{9532F6D9-8A1C-0E76-A4CC-492D27CC4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62">
              <a:extLst>
                <a:ext uri="{FF2B5EF4-FFF2-40B4-BE49-F238E27FC236}">
                  <a16:creationId xmlns:a16="http://schemas.microsoft.com/office/drawing/2014/main" id="{70B351E7-3A41-1023-A461-1F754A100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63">
              <a:extLst>
                <a:ext uri="{FF2B5EF4-FFF2-40B4-BE49-F238E27FC236}">
                  <a16:creationId xmlns:a16="http://schemas.microsoft.com/office/drawing/2014/main" id="{C093D12B-A37B-6C82-918F-23872A6C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64">
              <a:extLst>
                <a:ext uri="{FF2B5EF4-FFF2-40B4-BE49-F238E27FC236}">
                  <a16:creationId xmlns:a16="http://schemas.microsoft.com/office/drawing/2014/main" id="{DAD1A2BE-5FCD-9BB3-4B9D-BA7A90BE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65">
              <a:extLst>
                <a:ext uri="{FF2B5EF4-FFF2-40B4-BE49-F238E27FC236}">
                  <a16:creationId xmlns:a16="http://schemas.microsoft.com/office/drawing/2014/main" id="{0AB7E7FA-1620-41E8-B1EF-DBA6D524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66">
              <a:extLst>
                <a:ext uri="{FF2B5EF4-FFF2-40B4-BE49-F238E27FC236}">
                  <a16:creationId xmlns:a16="http://schemas.microsoft.com/office/drawing/2014/main" id="{C62389AD-39EC-2C58-2D3E-659FF24B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67">
              <a:extLst>
                <a:ext uri="{FF2B5EF4-FFF2-40B4-BE49-F238E27FC236}">
                  <a16:creationId xmlns:a16="http://schemas.microsoft.com/office/drawing/2014/main" id="{AB3F4926-6B50-76A1-95E6-141037E7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68">
              <a:extLst>
                <a:ext uri="{FF2B5EF4-FFF2-40B4-BE49-F238E27FC236}">
                  <a16:creationId xmlns:a16="http://schemas.microsoft.com/office/drawing/2014/main" id="{46FAB77D-A874-3F2D-EFBF-6D2EC13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69">
              <a:extLst>
                <a:ext uri="{FF2B5EF4-FFF2-40B4-BE49-F238E27FC236}">
                  <a16:creationId xmlns:a16="http://schemas.microsoft.com/office/drawing/2014/main" id="{6064B5FF-0D5A-99E2-9F80-D5EEA164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70">
              <a:extLst>
                <a:ext uri="{FF2B5EF4-FFF2-40B4-BE49-F238E27FC236}">
                  <a16:creationId xmlns:a16="http://schemas.microsoft.com/office/drawing/2014/main" id="{940570DC-90F5-1F85-91B4-0792E684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046A2581-1888-90F9-8A45-CB5A4D8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B18D5A44-B42F-F9BB-3823-9BC9FE7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53B8121F-B31D-6FD3-1130-706226E5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9DB64A3C-1D0D-AFFE-43BD-4066F8B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26AD48D3-D9AA-D40E-9775-24969F87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3A6F7593-69B9-3653-EE48-D4F0FF1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8909D2A0-5BAF-28B5-47A8-587AD15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8C374B6D-5667-EC94-DA16-4975260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AE9B7AA-77DD-D840-5F1C-D40AACCB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0F2C050-857A-11F2-8A20-B83DB9DC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81">
              <a:extLst>
                <a:ext uri="{FF2B5EF4-FFF2-40B4-BE49-F238E27FC236}">
                  <a16:creationId xmlns:a16="http://schemas.microsoft.com/office/drawing/2014/main" id="{B2E23BFF-50A6-956B-5749-42D969F4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82">
              <a:extLst>
                <a:ext uri="{FF2B5EF4-FFF2-40B4-BE49-F238E27FC236}">
                  <a16:creationId xmlns:a16="http://schemas.microsoft.com/office/drawing/2014/main" id="{0844BD3D-01F8-5051-3E7A-0968F40D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3">
              <a:extLst>
                <a:ext uri="{FF2B5EF4-FFF2-40B4-BE49-F238E27FC236}">
                  <a16:creationId xmlns:a16="http://schemas.microsoft.com/office/drawing/2014/main" id="{4796AED9-DECF-3E9C-2FF7-87B31ED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84">
              <a:extLst>
                <a:ext uri="{FF2B5EF4-FFF2-40B4-BE49-F238E27FC236}">
                  <a16:creationId xmlns:a16="http://schemas.microsoft.com/office/drawing/2014/main" id="{D241074C-F6E1-737F-82A7-599F4B90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85">
              <a:extLst>
                <a:ext uri="{FF2B5EF4-FFF2-40B4-BE49-F238E27FC236}">
                  <a16:creationId xmlns:a16="http://schemas.microsoft.com/office/drawing/2014/main" id="{485F8861-D2F9-0743-6A4E-10EBF2E9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86">
              <a:extLst>
                <a:ext uri="{FF2B5EF4-FFF2-40B4-BE49-F238E27FC236}">
                  <a16:creationId xmlns:a16="http://schemas.microsoft.com/office/drawing/2014/main" id="{F8E13CB5-5BC3-6722-EDA8-7DECD445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87">
              <a:extLst>
                <a:ext uri="{FF2B5EF4-FFF2-40B4-BE49-F238E27FC236}">
                  <a16:creationId xmlns:a16="http://schemas.microsoft.com/office/drawing/2014/main" id="{825B61CB-ADFE-73B3-B05B-3D125B27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88">
              <a:extLst>
                <a:ext uri="{FF2B5EF4-FFF2-40B4-BE49-F238E27FC236}">
                  <a16:creationId xmlns:a16="http://schemas.microsoft.com/office/drawing/2014/main" id="{6EDE82F3-D5E0-ECC7-C8A1-8A8C59C1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89">
              <a:extLst>
                <a:ext uri="{FF2B5EF4-FFF2-40B4-BE49-F238E27FC236}">
                  <a16:creationId xmlns:a16="http://schemas.microsoft.com/office/drawing/2014/main" id="{91C9FCA4-BAB5-8631-B4E8-80527B38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90">
              <a:extLst>
                <a:ext uri="{FF2B5EF4-FFF2-40B4-BE49-F238E27FC236}">
                  <a16:creationId xmlns:a16="http://schemas.microsoft.com/office/drawing/2014/main" id="{7C87EB86-1954-D91D-7DFA-808B73BE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91">
              <a:extLst>
                <a:ext uri="{FF2B5EF4-FFF2-40B4-BE49-F238E27FC236}">
                  <a16:creationId xmlns:a16="http://schemas.microsoft.com/office/drawing/2014/main" id="{210D94ED-E5A8-67DF-B174-20356ED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92">
              <a:extLst>
                <a:ext uri="{FF2B5EF4-FFF2-40B4-BE49-F238E27FC236}">
                  <a16:creationId xmlns:a16="http://schemas.microsoft.com/office/drawing/2014/main" id="{AA100799-AA96-9438-B5CF-C926EB3B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93">
              <a:extLst>
                <a:ext uri="{FF2B5EF4-FFF2-40B4-BE49-F238E27FC236}">
                  <a16:creationId xmlns:a16="http://schemas.microsoft.com/office/drawing/2014/main" id="{9F906438-062B-E614-1975-48EEF35D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9692A65C-DFD4-673C-D304-82A81ABD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95">
              <a:extLst>
                <a:ext uri="{FF2B5EF4-FFF2-40B4-BE49-F238E27FC236}">
                  <a16:creationId xmlns:a16="http://schemas.microsoft.com/office/drawing/2014/main" id="{7A453D46-821E-1AF5-0FB1-E443B3B9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96">
              <a:extLst>
                <a:ext uri="{FF2B5EF4-FFF2-40B4-BE49-F238E27FC236}">
                  <a16:creationId xmlns:a16="http://schemas.microsoft.com/office/drawing/2014/main" id="{3901103D-9405-B122-E0D9-B76B9ABB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97">
              <a:extLst>
                <a:ext uri="{FF2B5EF4-FFF2-40B4-BE49-F238E27FC236}">
                  <a16:creationId xmlns:a16="http://schemas.microsoft.com/office/drawing/2014/main" id="{B1D5D070-B623-EFEA-CE4F-EAFF949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8">
              <a:extLst>
                <a:ext uri="{FF2B5EF4-FFF2-40B4-BE49-F238E27FC236}">
                  <a16:creationId xmlns:a16="http://schemas.microsoft.com/office/drawing/2014/main" id="{EBA3FC01-4AD3-E8C8-7E35-3307F9D1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E98294FB-0949-5B9A-625D-679D2096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00">
              <a:extLst>
                <a:ext uri="{FF2B5EF4-FFF2-40B4-BE49-F238E27FC236}">
                  <a16:creationId xmlns:a16="http://schemas.microsoft.com/office/drawing/2014/main" id="{50808B00-E7FB-BAC2-A15A-4B2869E0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01">
              <a:extLst>
                <a:ext uri="{FF2B5EF4-FFF2-40B4-BE49-F238E27FC236}">
                  <a16:creationId xmlns:a16="http://schemas.microsoft.com/office/drawing/2014/main" id="{A4379FDB-19AF-F2D2-CC65-B88588D6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974E910B-3D57-213C-C261-5C3B9090C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CF9BAF5-5655-6F9A-5A8E-24B41461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D0FE1E10-86D7-9FAD-9803-DB3D49B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05">
              <a:extLst>
                <a:ext uri="{FF2B5EF4-FFF2-40B4-BE49-F238E27FC236}">
                  <a16:creationId xmlns:a16="http://schemas.microsoft.com/office/drawing/2014/main" id="{956E32E2-8626-2689-11A3-F686509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06">
              <a:extLst>
                <a:ext uri="{FF2B5EF4-FFF2-40B4-BE49-F238E27FC236}">
                  <a16:creationId xmlns:a16="http://schemas.microsoft.com/office/drawing/2014/main" id="{E0FD7671-DB48-388E-9E99-814706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07">
              <a:extLst>
                <a:ext uri="{FF2B5EF4-FFF2-40B4-BE49-F238E27FC236}">
                  <a16:creationId xmlns:a16="http://schemas.microsoft.com/office/drawing/2014/main" id="{E1591FCE-2D83-3300-358E-97A629D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08">
              <a:extLst>
                <a:ext uri="{FF2B5EF4-FFF2-40B4-BE49-F238E27FC236}">
                  <a16:creationId xmlns:a16="http://schemas.microsoft.com/office/drawing/2014/main" id="{F09D64FB-D0A1-9341-A419-B553E262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5530FE16-F9D1-92E8-9481-A2DA203D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10">
              <a:extLst>
                <a:ext uri="{FF2B5EF4-FFF2-40B4-BE49-F238E27FC236}">
                  <a16:creationId xmlns:a16="http://schemas.microsoft.com/office/drawing/2014/main" id="{AAEB2DF3-7E65-43D9-80F9-868DC50C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11">
              <a:extLst>
                <a:ext uri="{FF2B5EF4-FFF2-40B4-BE49-F238E27FC236}">
                  <a16:creationId xmlns:a16="http://schemas.microsoft.com/office/drawing/2014/main" id="{071A50ED-3D28-9D9E-B4F0-FC5C0C9C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12">
              <a:extLst>
                <a:ext uri="{FF2B5EF4-FFF2-40B4-BE49-F238E27FC236}">
                  <a16:creationId xmlns:a16="http://schemas.microsoft.com/office/drawing/2014/main" id="{4942322A-0013-10D4-C5DC-3AF9F908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113">
              <a:extLst>
                <a:ext uri="{FF2B5EF4-FFF2-40B4-BE49-F238E27FC236}">
                  <a16:creationId xmlns:a16="http://schemas.microsoft.com/office/drawing/2014/main" id="{2C7DEE91-C692-F559-0323-AC6AEEB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114">
              <a:extLst>
                <a:ext uri="{FF2B5EF4-FFF2-40B4-BE49-F238E27FC236}">
                  <a16:creationId xmlns:a16="http://schemas.microsoft.com/office/drawing/2014/main" id="{1CE02960-23FF-677C-6E13-FE2D3ECF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15">
              <a:extLst>
                <a:ext uri="{FF2B5EF4-FFF2-40B4-BE49-F238E27FC236}">
                  <a16:creationId xmlns:a16="http://schemas.microsoft.com/office/drawing/2014/main" id="{A035B0E9-D9DC-DD5C-738F-021257C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16">
              <a:extLst>
                <a:ext uri="{FF2B5EF4-FFF2-40B4-BE49-F238E27FC236}">
                  <a16:creationId xmlns:a16="http://schemas.microsoft.com/office/drawing/2014/main" id="{4BF8FB57-DFD3-1BC9-906C-E4F2CC2E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17">
              <a:extLst>
                <a:ext uri="{FF2B5EF4-FFF2-40B4-BE49-F238E27FC236}">
                  <a16:creationId xmlns:a16="http://schemas.microsoft.com/office/drawing/2014/main" id="{5D650BD1-2B57-C517-D3C5-144AE881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18">
              <a:extLst>
                <a:ext uri="{FF2B5EF4-FFF2-40B4-BE49-F238E27FC236}">
                  <a16:creationId xmlns:a16="http://schemas.microsoft.com/office/drawing/2014/main" id="{0A932C97-3A2B-B99B-073B-5CFB336F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19">
              <a:extLst>
                <a:ext uri="{FF2B5EF4-FFF2-40B4-BE49-F238E27FC236}">
                  <a16:creationId xmlns:a16="http://schemas.microsoft.com/office/drawing/2014/main" id="{E4915303-7872-8198-FEEB-A262C787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20">
              <a:extLst>
                <a:ext uri="{FF2B5EF4-FFF2-40B4-BE49-F238E27FC236}">
                  <a16:creationId xmlns:a16="http://schemas.microsoft.com/office/drawing/2014/main" id="{36A263F3-DE83-D1D4-CBDB-C43BF021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21">
              <a:extLst>
                <a:ext uri="{FF2B5EF4-FFF2-40B4-BE49-F238E27FC236}">
                  <a16:creationId xmlns:a16="http://schemas.microsoft.com/office/drawing/2014/main" id="{269F6142-AD7B-3B11-7275-DAEAEA5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22">
              <a:extLst>
                <a:ext uri="{FF2B5EF4-FFF2-40B4-BE49-F238E27FC236}">
                  <a16:creationId xmlns:a16="http://schemas.microsoft.com/office/drawing/2014/main" id="{A1122C42-F4C4-DFA6-5E0E-7F35B4B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23">
              <a:extLst>
                <a:ext uri="{FF2B5EF4-FFF2-40B4-BE49-F238E27FC236}">
                  <a16:creationId xmlns:a16="http://schemas.microsoft.com/office/drawing/2014/main" id="{0A3B44B9-D518-5952-B2B9-0FE8A576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24">
              <a:extLst>
                <a:ext uri="{FF2B5EF4-FFF2-40B4-BE49-F238E27FC236}">
                  <a16:creationId xmlns:a16="http://schemas.microsoft.com/office/drawing/2014/main" id="{B7941392-060F-659A-116C-9770310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25">
              <a:extLst>
                <a:ext uri="{FF2B5EF4-FFF2-40B4-BE49-F238E27FC236}">
                  <a16:creationId xmlns:a16="http://schemas.microsoft.com/office/drawing/2014/main" id="{77AE77C0-2EBB-214C-97F3-0F3B0F7E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126">
              <a:extLst>
                <a:ext uri="{FF2B5EF4-FFF2-40B4-BE49-F238E27FC236}">
                  <a16:creationId xmlns:a16="http://schemas.microsoft.com/office/drawing/2014/main" id="{D54A9A67-08DD-2663-CF01-FCAE6E82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127">
              <a:extLst>
                <a:ext uri="{FF2B5EF4-FFF2-40B4-BE49-F238E27FC236}">
                  <a16:creationId xmlns:a16="http://schemas.microsoft.com/office/drawing/2014/main" id="{7CC9105D-8A07-4F00-EA65-84750A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128">
              <a:extLst>
                <a:ext uri="{FF2B5EF4-FFF2-40B4-BE49-F238E27FC236}">
                  <a16:creationId xmlns:a16="http://schemas.microsoft.com/office/drawing/2014/main" id="{8DA7FBE2-BF7D-4C83-F99D-6AD3C344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129">
              <a:extLst>
                <a:ext uri="{FF2B5EF4-FFF2-40B4-BE49-F238E27FC236}">
                  <a16:creationId xmlns:a16="http://schemas.microsoft.com/office/drawing/2014/main" id="{67D71908-F90E-60AE-49B9-F368EECF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061024A5-7A8E-73AD-9A34-55FB3026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131">
              <a:extLst>
                <a:ext uri="{FF2B5EF4-FFF2-40B4-BE49-F238E27FC236}">
                  <a16:creationId xmlns:a16="http://schemas.microsoft.com/office/drawing/2014/main" id="{2C266293-BE8E-C55C-D947-E157627D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132">
              <a:extLst>
                <a:ext uri="{FF2B5EF4-FFF2-40B4-BE49-F238E27FC236}">
                  <a16:creationId xmlns:a16="http://schemas.microsoft.com/office/drawing/2014/main" id="{6CB3253F-4C3D-99A1-D986-BD53019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133">
              <a:extLst>
                <a:ext uri="{FF2B5EF4-FFF2-40B4-BE49-F238E27FC236}">
                  <a16:creationId xmlns:a16="http://schemas.microsoft.com/office/drawing/2014/main" id="{B3127968-08E8-32CC-2EC9-DAD78E41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134">
              <a:extLst>
                <a:ext uri="{FF2B5EF4-FFF2-40B4-BE49-F238E27FC236}">
                  <a16:creationId xmlns:a16="http://schemas.microsoft.com/office/drawing/2014/main" id="{4A363B95-061E-0E15-86C6-E129DAA3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135">
              <a:extLst>
                <a:ext uri="{FF2B5EF4-FFF2-40B4-BE49-F238E27FC236}">
                  <a16:creationId xmlns:a16="http://schemas.microsoft.com/office/drawing/2014/main" id="{6E1A2AF0-E550-56EF-9046-FDDC4331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136">
              <a:extLst>
                <a:ext uri="{FF2B5EF4-FFF2-40B4-BE49-F238E27FC236}">
                  <a16:creationId xmlns:a16="http://schemas.microsoft.com/office/drawing/2014/main" id="{C5BAC178-2046-DB42-A8A1-D9C7863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137">
              <a:extLst>
                <a:ext uri="{FF2B5EF4-FFF2-40B4-BE49-F238E27FC236}">
                  <a16:creationId xmlns:a16="http://schemas.microsoft.com/office/drawing/2014/main" id="{9D94C4E0-41AF-7990-E30B-0121FD8A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138">
              <a:extLst>
                <a:ext uri="{FF2B5EF4-FFF2-40B4-BE49-F238E27FC236}">
                  <a16:creationId xmlns:a16="http://schemas.microsoft.com/office/drawing/2014/main" id="{C57C39C1-CD91-2186-B426-CFBFB222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139">
              <a:extLst>
                <a:ext uri="{FF2B5EF4-FFF2-40B4-BE49-F238E27FC236}">
                  <a16:creationId xmlns:a16="http://schemas.microsoft.com/office/drawing/2014/main" id="{B7726FB5-1FE8-53D6-554B-A27B9D0B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140">
              <a:extLst>
                <a:ext uri="{FF2B5EF4-FFF2-40B4-BE49-F238E27FC236}">
                  <a16:creationId xmlns:a16="http://schemas.microsoft.com/office/drawing/2014/main" id="{DCC82148-3B1D-695B-3FEC-683D75C6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A86EA960-C888-09DD-3669-2D3B0F1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142">
              <a:extLst>
                <a:ext uri="{FF2B5EF4-FFF2-40B4-BE49-F238E27FC236}">
                  <a16:creationId xmlns:a16="http://schemas.microsoft.com/office/drawing/2014/main" id="{07B2A11E-E201-07E9-30BC-B3451FDA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4BD74222-D4C5-A8BF-8ABA-BC032F5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44">
              <a:extLst>
                <a:ext uri="{FF2B5EF4-FFF2-40B4-BE49-F238E27FC236}">
                  <a16:creationId xmlns:a16="http://schemas.microsoft.com/office/drawing/2014/main" id="{494F3E59-B445-0DCB-7592-EE5BFF1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45">
              <a:extLst>
                <a:ext uri="{FF2B5EF4-FFF2-40B4-BE49-F238E27FC236}">
                  <a16:creationId xmlns:a16="http://schemas.microsoft.com/office/drawing/2014/main" id="{D696F48F-E194-6D37-A3CE-2728C09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46">
              <a:extLst>
                <a:ext uri="{FF2B5EF4-FFF2-40B4-BE49-F238E27FC236}">
                  <a16:creationId xmlns:a16="http://schemas.microsoft.com/office/drawing/2014/main" id="{E7BD4CD6-8D75-2268-D324-096BD5B1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47">
              <a:extLst>
                <a:ext uri="{FF2B5EF4-FFF2-40B4-BE49-F238E27FC236}">
                  <a16:creationId xmlns:a16="http://schemas.microsoft.com/office/drawing/2014/main" id="{F0C030E7-A74C-AA3C-B11E-DF42F7D4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48">
              <a:extLst>
                <a:ext uri="{FF2B5EF4-FFF2-40B4-BE49-F238E27FC236}">
                  <a16:creationId xmlns:a16="http://schemas.microsoft.com/office/drawing/2014/main" id="{60E46DAC-7F59-0A28-3059-F6170D36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49">
              <a:extLst>
                <a:ext uri="{FF2B5EF4-FFF2-40B4-BE49-F238E27FC236}">
                  <a16:creationId xmlns:a16="http://schemas.microsoft.com/office/drawing/2014/main" id="{A5DF225F-EBE4-BCE9-468E-25547B74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0">
              <a:extLst>
                <a:ext uri="{FF2B5EF4-FFF2-40B4-BE49-F238E27FC236}">
                  <a16:creationId xmlns:a16="http://schemas.microsoft.com/office/drawing/2014/main" id="{25FA5B43-9237-72BE-964E-0F27AA48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1">
              <a:extLst>
                <a:ext uri="{FF2B5EF4-FFF2-40B4-BE49-F238E27FC236}">
                  <a16:creationId xmlns:a16="http://schemas.microsoft.com/office/drawing/2014/main" id="{5E2AAC38-3345-6B18-2C1E-AAD726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2">
              <a:extLst>
                <a:ext uri="{FF2B5EF4-FFF2-40B4-BE49-F238E27FC236}">
                  <a16:creationId xmlns:a16="http://schemas.microsoft.com/office/drawing/2014/main" id="{C3BD8A0E-027D-3197-3F15-23F27C4D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3">
              <a:extLst>
                <a:ext uri="{FF2B5EF4-FFF2-40B4-BE49-F238E27FC236}">
                  <a16:creationId xmlns:a16="http://schemas.microsoft.com/office/drawing/2014/main" id="{B4DEF32B-D262-026D-4085-CE045C9B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">
              <a:extLst>
                <a:ext uri="{FF2B5EF4-FFF2-40B4-BE49-F238E27FC236}">
                  <a16:creationId xmlns:a16="http://schemas.microsoft.com/office/drawing/2014/main" id="{66124DBE-D821-3702-F46B-05F901FD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5">
              <a:extLst>
                <a:ext uri="{FF2B5EF4-FFF2-40B4-BE49-F238E27FC236}">
                  <a16:creationId xmlns:a16="http://schemas.microsoft.com/office/drawing/2014/main" id="{B6E7F59B-6BFB-F6DF-0B03-99DE8D9F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6">
              <a:extLst>
                <a:ext uri="{FF2B5EF4-FFF2-40B4-BE49-F238E27FC236}">
                  <a16:creationId xmlns:a16="http://schemas.microsoft.com/office/drawing/2014/main" id="{05B6F3FC-669A-96B3-79B5-96A742AA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7">
              <a:extLst>
                <a:ext uri="{FF2B5EF4-FFF2-40B4-BE49-F238E27FC236}">
                  <a16:creationId xmlns:a16="http://schemas.microsoft.com/office/drawing/2014/main" id="{58CD44CD-10EB-D1D3-F045-54463893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8">
              <a:extLst>
                <a:ext uri="{FF2B5EF4-FFF2-40B4-BE49-F238E27FC236}">
                  <a16:creationId xmlns:a16="http://schemas.microsoft.com/office/drawing/2014/main" id="{53C107A8-B919-AC11-A856-A1EDE77C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9">
              <a:extLst>
                <a:ext uri="{FF2B5EF4-FFF2-40B4-BE49-F238E27FC236}">
                  <a16:creationId xmlns:a16="http://schemas.microsoft.com/office/drawing/2014/main" id="{B246CAE8-54B8-0CC0-75B7-13F0B5DB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60">
              <a:extLst>
                <a:ext uri="{FF2B5EF4-FFF2-40B4-BE49-F238E27FC236}">
                  <a16:creationId xmlns:a16="http://schemas.microsoft.com/office/drawing/2014/main" id="{8DFF1EDA-6B31-9982-A79E-669CEA2E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61">
              <a:extLst>
                <a:ext uri="{FF2B5EF4-FFF2-40B4-BE49-F238E27FC236}">
                  <a16:creationId xmlns:a16="http://schemas.microsoft.com/office/drawing/2014/main" id="{DD43657C-F092-AA01-4B63-066C24D2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62">
              <a:extLst>
                <a:ext uri="{FF2B5EF4-FFF2-40B4-BE49-F238E27FC236}">
                  <a16:creationId xmlns:a16="http://schemas.microsoft.com/office/drawing/2014/main" id="{1CEFD479-7C18-228D-7603-590210D6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63">
              <a:extLst>
                <a:ext uri="{FF2B5EF4-FFF2-40B4-BE49-F238E27FC236}">
                  <a16:creationId xmlns:a16="http://schemas.microsoft.com/office/drawing/2014/main" id="{2E078D2F-3E25-E497-6038-DAF8117D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64">
              <a:extLst>
                <a:ext uri="{FF2B5EF4-FFF2-40B4-BE49-F238E27FC236}">
                  <a16:creationId xmlns:a16="http://schemas.microsoft.com/office/drawing/2014/main" id="{C9C0CE06-5444-F5AD-323B-A41212E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65">
              <a:extLst>
                <a:ext uri="{FF2B5EF4-FFF2-40B4-BE49-F238E27FC236}">
                  <a16:creationId xmlns:a16="http://schemas.microsoft.com/office/drawing/2014/main" id="{A81BE376-60F4-505A-BD1E-9A08F369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E77D5E7-3E40-76AD-FC4C-EAB7830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67">
              <a:extLst>
                <a:ext uri="{FF2B5EF4-FFF2-40B4-BE49-F238E27FC236}">
                  <a16:creationId xmlns:a16="http://schemas.microsoft.com/office/drawing/2014/main" id="{69963D4C-4BD9-3571-270C-44FB9755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68">
              <a:extLst>
                <a:ext uri="{FF2B5EF4-FFF2-40B4-BE49-F238E27FC236}">
                  <a16:creationId xmlns:a16="http://schemas.microsoft.com/office/drawing/2014/main" id="{E27107E2-B453-59E3-7E3F-AC728FB4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169">
              <a:extLst>
                <a:ext uri="{FF2B5EF4-FFF2-40B4-BE49-F238E27FC236}">
                  <a16:creationId xmlns:a16="http://schemas.microsoft.com/office/drawing/2014/main" id="{3A4BFA8B-CC6E-AAAF-23BB-92F48E29B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170">
              <a:extLst>
                <a:ext uri="{FF2B5EF4-FFF2-40B4-BE49-F238E27FC236}">
                  <a16:creationId xmlns:a16="http://schemas.microsoft.com/office/drawing/2014/main" id="{DC3026CD-D269-EC7E-1250-0BE622BA2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71">
              <a:extLst>
                <a:ext uri="{FF2B5EF4-FFF2-40B4-BE49-F238E27FC236}">
                  <a16:creationId xmlns:a16="http://schemas.microsoft.com/office/drawing/2014/main" id="{6ADED2E2-827C-A37B-AB39-C474F4E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72">
              <a:extLst>
                <a:ext uri="{FF2B5EF4-FFF2-40B4-BE49-F238E27FC236}">
                  <a16:creationId xmlns:a16="http://schemas.microsoft.com/office/drawing/2014/main" id="{D7E0A982-9361-A5C1-B2C0-711CB79F5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73">
              <a:extLst>
                <a:ext uri="{FF2B5EF4-FFF2-40B4-BE49-F238E27FC236}">
                  <a16:creationId xmlns:a16="http://schemas.microsoft.com/office/drawing/2014/main" id="{182A0FA7-6C7F-AC84-1AFB-556EB02E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74">
              <a:extLst>
                <a:ext uri="{FF2B5EF4-FFF2-40B4-BE49-F238E27FC236}">
                  <a16:creationId xmlns:a16="http://schemas.microsoft.com/office/drawing/2014/main" id="{CBD75233-43D8-1CD6-7124-71478EF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75">
              <a:extLst>
                <a:ext uri="{FF2B5EF4-FFF2-40B4-BE49-F238E27FC236}">
                  <a16:creationId xmlns:a16="http://schemas.microsoft.com/office/drawing/2014/main" id="{83C77AB2-3F84-11EB-21EF-4CC232B16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76">
              <a:extLst>
                <a:ext uri="{FF2B5EF4-FFF2-40B4-BE49-F238E27FC236}">
                  <a16:creationId xmlns:a16="http://schemas.microsoft.com/office/drawing/2014/main" id="{2287CCCD-2EAE-EE0D-588F-0768AD53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77">
              <a:extLst>
                <a:ext uri="{FF2B5EF4-FFF2-40B4-BE49-F238E27FC236}">
                  <a16:creationId xmlns:a16="http://schemas.microsoft.com/office/drawing/2014/main" id="{723B8A7D-7CF2-ACD8-6C99-A33ACC21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78">
              <a:extLst>
                <a:ext uri="{FF2B5EF4-FFF2-40B4-BE49-F238E27FC236}">
                  <a16:creationId xmlns:a16="http://schemas.microsoft.com/office/drawing/2014/main" id="{17D63ABE-D3C9-DEC4-8DC5-E55AB37C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79">
              <a:extLst>
                <a:ext uri="{FF2B5EF4-FFF2-40B4-BE49-F238E27FC236}">
                  <a16:creationId xmlns:a16="http://schemas.microsoft.com/office/drawing/2014/main" id="{FF7D28FE-8A75-EEEC-3009-3F1E297A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80">
              <a:extLst>
                <a:ext uri="{FF2B5EF4-FFF2-40B4-BE49-F238E27FC236}">
                  <a16:creationId xmlns:a16="http://schemas.microsoft.com/office/drawing/2014/main" id="{98B7FD83-E337-095D-1B1D-34B8FC5EB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81">
              <a:extLst>
                <a:ext uri="{FF2B5EF4-FFF2-40B4-BE49-F238E27FC236}">
                  <a16:creationId xmlns:a16="http://schemas.microsoft.com/office/drawing/2014/main" id="{959D5E1F-4A4E-887E-25CF-BDB17EBF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82">
              <a:extLst>
                <a:ext uri="{FF2B5EF4-FFF2-40B4-BE49-F238E27FC236}">
                  <a16:creationId xmlns:a16="http://schemas.microsoft.com/office/drawing/2014/main" id="{95C29550-CBBB-33BA-2DC4-2A3A8BA7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83">
              <a:extLst>
                <a:ext uri="{FF2B5EF4-FFF2-40B4-BE49-F238E27FC236}">
                  <a16:creationId xmlns:a16="http://schemas.microsoft.com/office/drawing/2014/main" id="{0DA874A5-E14E-0CA9-7B55-2B9C85A4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84">
              <a:extLst>
                <a:ext uri="{FF2B5EF4-FFF2-40B4-BE49-F238E27FC236}">
                  <a16:creationId xmlns:a16="http://schemas.microsoft.com/office/drawing/2014/main" id="{56D5118E-9FD2-0C01-F676-A5263A41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Freeform 185">
              <a:extLst>
                <a:ext uri="{FF2B5EF4-FFF2-40B4-BE49-F238E27FC236}">
                  <a16:creationId xmlns:a16="http://schemas.microsoft.com/office/drawing/2014/main" id="{0B4DBC57-BA3E-BE03-DCDB-5C221C7C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Freeform 186">
              <a:extLst>
                <a:ext uri="{FF2B5EF4-FFF2-40B4-BE49-F238E27FC236}">
                  <a16:creationId xmlns:a16="http://schemas.microsoft.com/office/drawing/2014/main" id="{021DB3FD-C461-6A1F-0007-136DD6FD6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187">
              <a:extLst>
                <a:ext uri="{FF2B5EF4-FFF2-40B4-BE49-F238E27FC236}">
                  <a16:creationId xmlns:a16="http://schemas.microsoft.com/office/drawing/2014/main" id="{F058D12F-1A97-2EE2-1B06-E226EE736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188">
              <a:extLst>
                <a:ext uri="{FF2B5EF4-FFF2-40B4-BE49-F238E27FC236}">
                  <a16:creationId xmlns:a16="http://schemas.microsoft.com/office/drawing/2014/main" id="{66071086-A763-1054-BDF7-061274952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189">
              <a:extLst>
                <a:ext uri="{FF2B5EF4-FFF2-40B4-BE49-F238E27FC236}">
                  <a16:creationId xmlns:a16="http://schemas.microsoft.com/office/drawing/2014/main" id="{6542989D-2318-394E-E3DD-B5EC8A26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190">
              <a:extLst>
                <a:ext uri="{FF2B5EF4-FFF2-40B4-BE49-F238E27FC236}">
                  <a16:creationId xmlns:a16="http://schemas.microsoft.com/office/drawing/2014/main" id="{1C2CB903-1D18-BEDE-F84D-5D796E0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191">
              <a:extLst>
                <a:ext uri="{FF2B5EF4-FFF2-40B4-BE49-F238E27FC236}">
                  <a16:creationId xmlns:a16="http://schemas.microsoft.com/office/drawing/2014/main" id="{436FFA78-E4E2-BFA4-95DD-1ADD344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192">
              <a:extLst>
                <a:ext uri="{FF2B5EF4-FFF2-40B4-BE49-F238E27FC236}">
                  <a16:creationId xmlns:a16="http://schemas.microsoft.com/office/drawing/2014/main" id="{4DB59F54-0D55-5ED4-027A-46FDF2C2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193">
              <a:extLst>
                <a:ext uri="{FF2B5EF4-FFF2-40B4-BE49-F238E27FC236}">
                  <a16:creationId xmlns:a16="http://schemas.microsoft.com/office/drawing/2014/main" id="{C4DFAF1F-E893-2C74-5EF4-09E99ADD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Freeform 194">
              <a:extLst>
                <a:ext uri="{FF2B5EF4-FFF2-40B4-BE49-F238E27FC236}">
                  <a16:creationId xmlns:a16="http://schemas.microsoft.com/office/drawing/2014/main" id="{546C212A-A95C-DB97-D6B5-7B07DECD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Freeform 195">
              <a:extLst>
                <a:ext uri="{FF2B5EF4-FFF2-40B4-BE49-F238E27FC236}">
                  <a16:creationId xmlns:a16="http://schemas.microsoft.com/office/drawing/2014/main" id="{A6026193-B5AD-78A1-CB3B-8D7218100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196">
              <a:extLst>
                <a:ext uri="{FF2B5EF4-FFF2-40B4-BE49-F238E27FC236}">
                  <a16:creationId xmlns:a16="http://schemas.microsoft.com/office/drawing/2014/main" id="{010574C1-44C7-6160-BF6D-CEA65F829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197">
              <a:extLst>
                <a:ext uri="{FF2B5EF4-FFF2-40B4-BE49-F238E27FC236}">
                  <a16:creationId xmlns:a16="http://schemas.microsoft.com/office/drawing/2014/main" id="{6141F311-F17E-4FEB-7627-BA67AED95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198">
              <a:extLst>
                <a:ext uri="{FF2B5EF4-FFF2-40B4-BE49-F238E27FC236}">
                  <a16:creationId xmlns:a16="http://schemas.microsoft.com/office/drawing/2014/main" id="{4EBCA8C4-D35E-207D-229A-CBF87736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199">
              <a:extLst>
                <a:ext uri="{FF2B5EF4-FFF2-40B4-BE49-F238E27FC236}">
                  <a16:creationId xmlns:a16="http://schemas.microsoft.com/office/drawing/2014/main" id="{E79D4136-C707-B485-422A-796109BE0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200">
              <a:extLst>
                <a:ext uri="{FF2B5EF4-FFF2-40B4-BE49-F238E27FC236}">
                  <a16:creationId xmlns:a16="http://schemas.microsoft.com/office/drawing/2014/main" id="{D945BD74-3092-43A1-90F7-EDB73BE3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201">
              <a:extLst>
                <a:ext uri="{FF2B5EF4-FFF2-40B4-BE49-F238E27FC236}">
                  <a16:creationId xmlns:a16="http://schemas.microsoft.com/office/drawing/2014/main" id="{7AA54128-FD06-D586-6872-373B368CA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202">
              <a:extLst>
                <a:ext uri="{FF2B5EF4-FFF2-40B4-BE49-F238E27FC236}">
                  <a16:creationId xmlns:a16="http://schemas.microsoft.com/office/drawing/2014/main" id="{D0ADF05D-863B-F452-D057-329D5A9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203">
              <a:extLst>
                <a:ext uri="{FF2B5EF4-FFF2-40B4-BE49-F238E27FC236}">
                  <a16:creationId xmlns:a16="http://schemas.microsoft.com/office/drawing/2014/main" id="{17C8C233-94B9-E16B-D475-48E5ABA6F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204">
              <a:extLst>
                <a:ext uri="{FF2B5EF4-FFF2-40B4-BE49-F238E27FC236}">
                  <a16:creationId xmlns:a16="http://schemas.microsoft.com/office/drawing/2014/main" id="{81980421-CA98-1968-C39F-8270B234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205">
              <a:extLst>
                <a:ext uri="{FF2B5EF4-FFF2-40B4-BE49-F238E27FC236}">
                  <a16:creationId xmlns:a16="http://schemas.microsoft.com/office/drawing/2014/main" id="{831BC883-7802-2D1F-5E04-BBA55725F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207">
              <a:extLst>
                <a:ext uri="{FF2B5EF4-FFF2-40B4-BE49-F238E27FC236}">
                  <a16:creationId xmlns:a16="http://schemas.microsoft.com/office/drawing/2014/main" id="{25FCBB19-5E48-A73F-42B4-C380F24A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Freeform 208">
              <a:extLst>
                <a:ext uri="{FF2B5EF4-FFF2-40B4-BE49-F238E27FC236}">
                  <a16:creationId xmlns:a16="http://schemas.microsoft.com/office/drawing/2014/main" id="{744D5460-DA94-2693-0DBF-ABEEBFBC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Freeform 209">
              <a:extLst>
                <a:ext uri="{FF2B5EF4-FFF2-40B4-BE49-F238E27FC236}">
                  <a16:creationId xmlns:a16="http://schemas.microsoft.com/office/drawing/2014/main" id="{8C7E2441-1AA5-393A-0378-DFDCE6DF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Freeform 210">
              <a:extLst>
                <a:ext uri="{FF2B5EF4-FFF2-40B4-BE49-F238E27FC236}">
                  <a16:creationId xmlns:a16="http://schemas.microsoft.com/office/drawing/2014/main" id="{ED1D7C62-697D-91E5-6107-43F4C6E3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Freeform 211">
              <a:extLst>
                <a:ext uri="{FF2B5EF4-FFF2-40B4-BE49-F238E27FC236}">
                  <a16:creationId xmlns:a16="http://schemas.microsoft.com/office/drawing/2014/main" id="{C8CFAB57-43D8-8D11-3428-907E8A695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Freeform 212">
              <a:extLst>
                <a:ext uri="{FF2B5EF4-FFF2-40B4-BE49-F238E27FC236}">
                  <a16:creationId xmlns:a16="http://schemas.microsoft.com/office/drawing/2014/main" id="{B3F9AF66-9AB2-6747-AF6B-BEC121782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Freeform 213">
              <a:extLst>
                <a:ext uri="{FF2B5EF4-FFF2-40B4-BE49-F238E27FC236}">
                  <a16:creationId xmlns:a16="http://schemas.microsoft.com/office/drawing/2014/main" id="{3625AB9C-7548-8914-0005-7DACDEC7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Freeform 214">
              <a:extLst>
                <a:ext uri="{FF2B5EF4-FFF2-40B4-BE49-F238E27FC236}">
                  <a16:creationId xmlns:a16="http://schemas.microsoft.com/office/drawing/2014/main" id="{C3BCC938-89D9-C20B-F44A-CBFD6ED2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215">
              <a:extLst>
                <a:ext uri="{FF2B5EF4-FFF2-40B4-BE49-F238E27FC236}">
                  <a16:creationId xmlns:a16="http://schemas.microsoft.com/office/drawing/2014/main" id="{F5B54D20-323A-0DE1-4BDB-FDBD7DB1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216">
              <a:extLst>
                <a:ext uri="{FF2B5EF4-FFF2-40B4-BE49-F238E27FC236}">
                  <a16:creationId xmlns:a16="http://schemas.microsoft.com/office/drawing/2014/main" id="{769AC25E-6352-ECA6-14B8-578E4847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217">
              <a:extLst>
                <a:ext uri="{FF2B5EF4-FFF2-40B4-BE49-F238E27FC236}">
                  <a16:creationId xmlns:a16="http://schemas.microsoft.com/office/drawing/2014/main" id="{760F67B8-F21A-1786-CEAA-D211EFFF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218">
              <a:extLst>
                <a:ext uri="{FF2B5EF4-FFF2-40B4-BE49-F238E27FC236}">
                  <a16:creationId xmlns:a16="http://schemas.microsoft.com/office/drawing/2014/main" id="{740D1064-EEC9-0030-F1D1-FDEE256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6BDABFBC-55E4-F070-257E-51A44C87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220">
              <a:extLst>
                <a:ext uri="{FF2B5EF4-FFF2-40B4-BE49-F238E27FC236}">
                  <a16:creationId xmlns:a16="http://schemas.microsoft.com/office/drawing/2014/main" id="{C5D5066B-9A5E-E36E-5CD0-504E30F7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221">
              <a:extLst>
                <a:ext uri="{FF2B5EF4-FFF2-40B4-BE49-F238E27FC236}">
                  <a16:creationId xmlns:a16="http://schemas.microsoft.com/office/drawing/2014/main" id="{1ED64BDD-A618-6AA8-3F20-64A8025F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222">
              <a:extLst>
                <a:ext uri="{FF2B5EF4-FFF2-40B4-BE49-F238E27FC236}">
                  <a16:creationId xmlns:a16="http://schemas.microsoft.com/office/drawing/2014/main" id="{516F1FCD-A699-5A43-C27E-82CADFE4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223">
              <a:extLst>
                <a:ext uri="{FF2B5EF4-FFF2-40B4-BE49-F238E27FC236}">
                  <a16:creationId xmlns:a16="http://schemas.microsoft.com/office/drawing/2014/main" id="{04E87E25-25F7-EEA6-8B6F-09DDBBD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224">
              <a:extLst>
                <a:ext uri="{FF2B5EF4-FFF2-40B4-BE49-F238E27FC236}">
                  <a16:creationId xmlns:a16="http://schemas.microsoft.com/office/drawing/2014/main" id="{09ABC13D-2E5C-738A-4104-65A878384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Freeform 225">
              <a:extLst>
                <a:ext uri="{FF2B5EF4-FFF2-40B4-BE49-F238E27FC236}">
                  <a16:creationId xmlns:a16="http://schemas.microsoft.com/office/drawing/2014/main" id="{8ED502DD-5ECD-3884-CD00-F2B80514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Freeform 226">
              <a:extLst>
                <a:ext uri="{FF2B5EF4-FFF2-40B4-BE49-F238E27FC236}">
                  <a16:creationId xmlns:a16="http://schemas.microsoft.com/office/drawing/2014/main" id="{74891AF0-4576-FC62-8C5E-9FA4FB14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227">
              <a:extLst>
                <a:ext uri="{FF2B5EF4-FFF2-40B4-BE49-F238E27FC236}">
                  <a16:creationId xmlns:a16="http://schemas.microsoft.com/office/drawing/2014/main" id="{9E705744-47B0-A991-0837-8C42DCA9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228">
              <a:extLst>
                <a:ext uri="{FF2B5EF4-FFF2-40B4-BE49-F238E27FC236}">
                  <a16:creationId xmlns:a16="http://schemas.microsoft.com/office/drawing/2014/main" id="{7A77888A-2BFE-3D03-EA80-B6571619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229">
              <a:extLst>
                <a:ext uri="{FF2B5EF4-FFF2-40B4-BE49-F238E27FC236}">
                  <a16:creationId xmlns:a16="http://schemas.microsoft.com/office/drawing/2014/main" id="{5EED1F3E-32FC-2CB7-EBA5-2ABB9E7F7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230">
              <a:extLst>
                <a:ext uri="{FF2B5EF4-FFF2-40B4-BE49-F238E27FC236}">
                  <a16:creationId xmlns:a16="http://schemas.microsoft.com/office/drawing/2014/main" id="{6DB147CC-D5F5-B8A0-7D2F-48CE48178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231">
              <a:extLst>
                <a:ext uri="{FF2B5EF4-FFF2-40B4-BE49-F238E27FC236}">
                  <a16:creationId xmlns:a16="http://schemas.microsoft.com/office/drawing/2014/main" id="{B64AFBB5-6EC2-2B76-1D34-E8F2EEC6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232">
              <a:extLst>
                <a:ext uri="{FF2B5EF4-FFF2-40B4-BE49-F238E27FC236}">
                  <a16:creationId xmlns:a16="http://schemas.microsoft.com/office/drawing/2014/main" id="{4CE33863-BC9F-B294-687D-934B384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233">
              <a:extLst>
                <a:ext uri="{FF2B5EF4-FFF2-40B4-BE49-F238E27FC236}">
                  <a16:creationId xmlns:a16="http://schemas.microsoft.com/office/drawing/2014/main" id="{15AA39EC-C1C1-CB86-3F7C-F3D295010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234">
              <a:extLst>
                <a:ext uri="{FF2B5EF4-FFF2-40B4-BE49-F238E27FC236}">
                  <a16:creationId xmlns:a16="http://schemas.microsoft.com/office/drawing/2014/main" id="{C7A3E40A-B58C-B209-3CC0-FB0512E28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235">
              <a:extLst>
                <a:ext uri="{FF2B5EF4-FFF2-40B4-BE49-F238E27FC236}">
                  <a16:creationId xmlns:a16="http://schemas.microsoft.com/office/drawing/2014/main" id="{A73616E4-378C-D62D-BC7A-E0F0BE958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236">
              <a:extLst>
                <a:ext uri="{FF2B5EF4-FFF2-40B4-BE49-F238E27FC236}">
                  <a16:creationId xmlns:a16="http://schemas.microsoft.com/office/drawing/2014/main" id="{B5EC1F24-9B6D-15A6-F8EA-E3E993FE0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237">
              <a:extLst>
                <a:ext uri="{FF2B5EF4-FFF2-40B4-BE49-F238E27FC236}">
                  <a16:creationId xmlns:a16="http://schemas.microsoft.com/office/drawing/2014/main" id="{DC17EDB3-61F1-7315-EFC8-2D5D08B2F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238">
              <a:extLst>
                <a:ext uri="{FF2B5EF4-FFF2-40B4-BE49-F238E27FC236}">
                  <a16:creationId xmlns:a16="http://schemas.microsoft.com/office/drawing/2014/main" id="{E830C47A-E3B1-4A9D-9747-9F5DA32D8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239">
              <a:extLst>
                <a:ext uri="{FF2B5EF4-FFF2-40B4-BE49-F238E27FC236}">
                  <a16:creationId xmlns:a16="http://schemas.microsoft.com/office/drawing/2014/main" id="{6FC9FFA9-9E55-0135-4AC9-16C6326A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240">
              <a:extLst>
                <a:ext uri="{FF2B5EF4-FFF2-40B4-BE49-F238E27FC236}">
                  <a16:creationId xmlns:a16="http://schemas.microsoft.com/office/drawing/2014/main" id="{A79E3772-0827-19CD-C7D9-C192B7A2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Freeform 241">
              <a:extLst>
                <a:ext uri="{FF2B5EF4-FFF2-40B4-BE49-F238E27FC236}">
                  <a16:creationId xmlns:a16="http://schemas.microsoft.com/office/drawing/2014/main" id="{EC55D254-80E9-88BA-E6C3-1A9CCE6D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Freeform 242">
              <a:extLst>
                <a:ext uri="{FF2B5EF4-FFF2-40B4-BE49-F238E27FC236}">
                  <a16:creationId xmlns:a16="http://schemas.microsoft.com/office/drawing/2014/main" id="{0A8BC9F7-29E6-4369-DC86-B56C056B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243">
              <a:extLst>
                <a:ext uri="{FF2B5EF4-FFF2-40B4-BE49-F238E27FC236}">
                  <a16:creationId xmlns:a16="http://schemas.microsoft.com/office/drawing/2014/main" id="{AD08295A-9682-A55A-FA7A-930990FA0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244">
              <a:extLst>
                <a:ext uri="{FF2B5EF4-FFF2-40B4-BE49-F238E27FC236}">
                  <a16:creationId xmlns:a16="http://schemas.microsoft.com/office/drawing/2014/main" id="{D31720F9-935F-6B93-DFC6-256D57CD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245">
              <a:extLst>
                <a:ext uri="{FF2B5EF4-FFF2-40B4-BE49-F238E27FC236}">
                  <a16:creationId xmlns:a16="http://schemas.microsoft.com/office/drawing/2014/main" id="{058CFE4D-9FBB-6BDB-6D17-CCEDACE3C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246">
              <a:extLst>
                <a:ext uri="{FF2B5EF4-FFF2-40B4-BE49-F238E27FC236}">
                  <a16:creationId xmlns:a16="http://schemas.microsoft.com/office/drawing/2014/main" id="{A7DB982C-F608-64D5-6C9F-15A8A575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247">
              <a:extLst>
                <a:ext uri="{FF2B5EF4-FFF2-40B4-BE49-F238E27FC236}">
                  <a16:creationId xmlns:a16="http://schemas.microsoft.com/office/drawing/2014/main" id="{F2F4541E-D3B9-5C45-DA52-43842479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248">
              <a:extLst>
                <a:ext uri="{FF2B5EF4-FFF2-40B4-BE49-F238E27FC236}">
                  <a16:creationId xmlns:a16="http://schemas.microsoft.com/office/drawing/2014/main" id="{85D34DA6-427E-AF69-BAAC-970CD4F3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Freeform 249">
              <a:extLst>
                <a:ext uri="{FF2B5EF4-FFF2-40B4-BE49-F238E27FC236}">
                  <a16:creationId xmlns:a16="http://schemas.microsoft.com/office/drawing/2014/main" id="{3F190A51-C8FA-5C86-5436-CFA429D0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Freeform 250">
              <a:extLst>
                <a:ext uri="{FF2B5EF4-FFF2-40B4-BE49-F238E27FC236}">
                  <a16:creationId xmlns:a16="http://schemas.microsoft.com/office/drawing/2014/main" id="{8CD6386B-EE85-C080-180C-5453A83A0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AFA6AD65-9203-E866-CE96-504EBA426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E48CB0AE-DF35-AC22-8356-B8452AE0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13FA8AF1-E5C6-1B82-EB15-3A364484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A9CA297C-23E1-1ECD-1AB3-815D88C19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F159E8EE-4378-B678-D4E3-BC42F5AD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1872AAAA-1A44-C225-5006-D721BD7C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257">
              <a:extLst>
                <a:ext uri="{FF2B5EF4-FFF2-40B4-BE49-F238E27FC236}">
                  <a16:creationId xmlns:a16="http://schemas.microsoft.com/office/drawing/2014/main" id="{1D94D64B-F5B2-F3C9-9F9F-F79B4706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Freeform 258">
              <a:extLst>
                <a:ext uri="{FF2B5EF4-FFF2-40B4-BE49-F238E27FC236}">
                  <a16:creationId xmlns:a16="http://schemas.microsoft.com/office/drawing/2014/main" id="{7DF7CFB9-62B4-645B-2E6C-BF7D67951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Freeform 259">
              <a:extLst>
                <a:ext uri="{FF2B5EF4-FFF2-40B4-BE49-F238E27FC236}">
                  <a16:creationId xmlns:a16="http://schemas.microsoft.com/office/drawing/2014/main" id="{F6E4F073-EBA9-3BCC-E9F1-239D963D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Freeform 260">
              <a:extLst>
                <a:ext uri="{FF2B5EF4-FFF2-40B4-BE49-F238E27FC236}">
                  <a16:creationId xmlns:a16="http://schemas.microsoft.com/office/drawing/2014/main" id="{392D7572-9538-BC80-7ED2-FAFDA3AF3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Freeform 261">
              <a:extLst>
                <a:ext uri="{FF2B5EF4-FFF2-40B4-BE49-F238E27FC236}">
                  <a16:creationId xmlns:a16="http://schemas.microsoft.com/office/drawing/2014/main" id="{04D42086-03FE-C5A9-9CBE-D3B514F9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Freeform 262">
              <a:extLst>
                <a:ext uri="{FF2B5EF4-FFF2-40B4-BE49-F238E27FC236}">
                  <a16:creationId xmlns:a16="http://schemas.microsoft.com/office/drawing/2014/main" id="{5D79F5F5-E7AB-70DE-1FAF-2742C5C1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Freeform 263">
              <a:extLst>
                <a:ext uri="{FF2B5EF4-FFF2-40B4-BE49-F238E27FC236}">
                  <a16:creationId xmlns:a16="http://schemas.microsoft.com/office/drawing/2014/main" id="{71991738-13A9-6E9F-3795-19E2EA881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Freeform 264">
              <a:extLst>
                <a:ext uri="{FF2B5EF4-FFF2-40B4-BE49-F238E27FC236}">
                  <a16:creationId xmlns:a16="http://schemas.microsoft.com/office/drawing/2014/main" id="{50B6F50F-35F0-ABDD-105F-85D8C5489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Freeform 265">
              <a:extLst>
                <a:ext uri="{FF2B5EF4-FFF2-40B4-BE49-F238E27FC236}">
                  <a16:creationId xmlns:a16="http://schemas.microsoft.com/office/drawing/2014/main" id="{25E8DFFB-7337-17DC-4721-BD483C63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Freeform 266">
              <a:extLst>
                <a:ext uri="{FF2B5EF4-FFF2-40B4-BE49-F238E27FC236}">
                  <a16:creationId xmlns:a16="http://schemas.microsoft.com/office/drawing/2014/main" id="{CE4F2D2C-CC6D-04DB-8460-A1E2EA41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Freeform 267">
              <a:extLst>
                <a:ext uri="{FF2B5EF4-FFF2-40B4-BE49-F238E27FC236}">
                  <a16:creationId xmlns:a16="http://schemas.microsoft.com/office/drawing/2014/main" id="{5630D2A3-C9ED-0E8A-B954-1A161C8C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Freeform 268">
              <a:extLst>
                <a:ext uri="{FF2B5EF4-FFF2-40B4-BE49-F238E27FC236}">
                  <a16:creationId xmlns:a16="http://schemas.microsoft.com/office/drawing/2014/main" id="{1540DC22-6EB1-C0DD-7E8F-BE9C204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Freeform 269">
              <a:extLst>
                <a:ext uri="{FF2B5EF4-FFF2-40B4-BE49-F238E27FC236}">
                  <a16:creationId xmlns:a16="http://schemas.microsoft.com/office/drawing/2014/main" id="{08B2FB1A-C3F6-7C1B-765B-BC78F89E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Freeform 270">
              <a:extLst>
                <a:ext uri="{FF2B5EF4-FFF2-40B4-BE49-F238E27FC236}">
                  <a16:creationId xmlns:a16="http://schemas.microsoft.com/office/drawing/2014/main" id="{9169FF35-FDB3-1F9A-AA48-37F61D25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Freeform 271">
              <a:extLst>
                <a:ext uri="{FF2B5EF4-FFF2-40B4-BE49-F238E27FC236}">
                  <a16:creationId xmlns:a16="http://schemas.microsoft.com/office/drawing/2014/main" id="{567A0E6A-585B-5497-F632-B1FF454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Freeform 272">
              <a:extLst>
                <a:ext uri="{FF2B5EF4-FFF2-40B4-BE49-F238E27FC236}">
                  <a16:creationId xmlns:a16="http://schemas.microsoft.com/office/drawing/2014/main" id="{62BF7CFD-BAD8-6FA4-2E71-FC4C3998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Freeform 273">
              <a:extLst>
                <a:ext uri="{FF2B5EF4-FFF2-40B4-BE49-F238E27FC236}">
                  <a16:creationId xmlns:a16="http://schemas.microsoft.com/office/drawing/2014/main" id="{5A1BDEA2-8ACA-21ED-E6E2-2DA1692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Freeform 274">
              <a:extLst>
                <a:ext uri="{FF2B5EF4-FFF2-40B4-BE49-F238E27FC236}">
                  <a16:creationId xmlns:a16="http://schemas.microsoft.com/office/drawing/2014/main" id="{528B82C3-4C99-1FC1-6439-E756417B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Freeform 275">
              <a:extLst>
                <a:ext uri="{FF2B5EF4-FFF2-40B4-BE49-F238E27FC236}">
                  <a16:creationId xmlns:a16="http://schemas.microsoft.com/office/drawing/2014/main" id="{C7353D74-B49E-A92B-504F-376D2A6E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Freeform 276">
              <a:extLst>
                <a:ext uri="{FF2B5EF4-FFF2-40B4-BE49-F238E27FC236}">
                  <a16:creationId xmlns:a16="http://schemas.microsoft.com/office/drawing/2014/main" id="{22C83B19-EE7B-C96B-C63A-DCF13EE35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Freeform 277">
              <a:extLst>
                <a:ext uri="{FF2B5EF4-FFF2-40B4-BE49-F238E27FC236}">
                  <a16:creationId xmlns:a16="http://schemas.microsoft.com/office/drawing/2014/main" id="{25C7691C-E64C-006C-3DDB-004A71501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Freeform 278">
              <a:extLst>
                <a:ext uri="{FF2B5EF4-FFF2-40B4-BE49-F238E27FC236}">
                  <a16:creationId xmlns:a16="http://schemas.microsoft.com/office/drawing/2014/main" id="{7EEC0FA4-1D27-3E08-ED9A-F57C563D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Freeform 279">
              <a:extLst>
                <a:ext uri="{FF2B5EF4-FFF2-40B4-BE49-F238E27FC236}">
                  <a16:creationId xmlns:a16="http://schemas.microsoft.com/office/drawing/2014/main" id="{9B39A30D-18FA-AAF3-C948-6F575D31A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Freeform 280">
              <a:extLst>
                <a:ext uri="{FF2B5EF4-FFF2-40B4-BE49-F238E27FC236}">
                  <a16:creationId xmlns:a16="http://schemas.microsoft.com/office/drawing/2014/main" id="{C6F96F31-60B2-200A-E15B-363A7145F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Freeform 281">
              <a:extLst>
                <a:ext uri="{FF2B5EF4-FFF2-40B4-BE49-F238E27FC236}">
                  <a16:creationId xmlns:a16="http://schemas.microsoft.com/office/drawing/2014/main" id="{02A16586-6381-AA81-8138-30E4E59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Freeform 282">
              <a:extLst>
                <a:ext uri="{FF2B5EF4-FFF2-40B4-BE49-F238E27FC236}">
                  <a16:creationId xmlns:a16="http://schemas.microsoft.com/office/drawing/2014/main" id="{51B57E89-4407-35B0-8280-07A940652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Freeform 283">
              <a:extLst>
                <a:ext uri="{FF2B5EF4-FFF2-40B4-BE49-F238E27FC236}">
                  <a16:creationId xmlns:a16="http://schemas.microsoft.com/office/drawing/2014/main" id="{3697A98C-54C3-78A2-905D-FE566875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Freeform 284">
              <a:extLst>
                <a:ext uri="{FF2B5EF4-FFF2-40B4-BE49-F238E27FC236}">
                  <a16:creationId xmlns:a16="http://schemas.microsoft.com/office/drawing/2014/main" id="{B4611A0D-CDA5-0FC6-AB44-B0A6302A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Freeform 285">
              <a:extLst>
                <a:ext uri="{FF2B5EF4-FFF2-40B4-BE49-F238E27FC236}">
                  <a16:creationId xmlns:a16="http://schemas.microsoft.com/office/drawing/2014/main" id="{A6EDD13C-17F8-AF65-BBFB-9F18E0FA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Freeform 286">
              <a:extLst>
                <a:ext uri="{FF2B5EF4-FFF2-40B4-BE49-F238E27FC236}">
                  <a16:creationId xmlns:a16="http://schemas.microsoft.com/office/drawing/2014/main" id="{880D42D6-890D-02C3-FEF8-22AC8BD75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Freeform 287">
              <a:extLst>
                <a:ext uri="{FF2B5EF4-FFF2-40B4-BE49-F238E27FC236}">
                  <a16:creationId xmlns:a16="http://schemas.microsoft.com/office/drawing/2014/main" id="{6D545A1F-9B0F-99F2-F7A6-5EC406EC9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Freeform 288">
              <a:extLst>
                <a:ext uri="{FF2B5EF4-FFF2-40B4-BE49-F238E27FC236}">
                  <a16:creationId xmlns:a16="http://schemas.microsoft.com/office/drawing/2014/main" id="{25461785-EA50-D9D8-C68B-F265C76A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Freeform 289">
              <a:extLst>
                <a:ext uri="{FF2B5EF4-FFF2-40B4-BE49-F238E27FC236}">
                  <a16:creationId xmlns:a16="http://schemas.microsoft.com/office/drawing/2014/main" id="{056427AB-1CD9-B2FC-E407-5DFED3D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Freeform 290">
              <a:extLst>
                <a:ext uri="{FF2B5EF4-FFF2-40B4-BE49-F238E27FC236}">
                  <a16:creationId xmlns:a16="http://schemas.microsoft.com/office/drawing/2014/main" id="{A5416D95-93AA-9F8E-62F9-78926167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Freeform 291">
              <a:extLst>
                <a:ext uri="{FF2B5EF4-FFF2-40B4-BE49-F238E27FC236}">
                  <a16:creationId xmlns:a16="http://schemas.microsoft.com/office/drawing/2014/main" id="{84E1EA53-2042-A444-14DB-3CB3D3955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Freeform 292">
              <a:extLst>
                <a:ext uri="{FF2B5EF4-FFF2-40B4-BE49-F238E27FC236}">
                  <a16:creationId xmlns:a16="http://schemas.microsoft.com/office/drawing/2014/main" id="{F483ACF1-22E1-CA43-4519-866AC7EF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Freeform 293">
              <a:extLst>
                <a:ext uri="{FF2B5EF4-FFF2-40B4-BE49-F238E27FC236}">
                  <a16:creationId xmlns:a16="http://schemas.microsoft.com/office/drawing/2014/main" id="{13D8E623-F38F-EB42-13CD-4C727E576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Freeform 294">
              <a:extLst>
                <a:ext uri="{FF2B5EF4-FFF2-40B4-BE49-F238E27FC236}">
                  <a16:creationId xmlns:a16="http://schemas.microsoft.com/office/drawing/2014/main" id="{B1E9FC9A-25EF-8373-A51F-79714A5D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Freeform 295">
              <a:extLst>
                <a:ext uri="{FF2B5EF4-FFF2-40B4-BE49-F238E27FC236}">
                  <a16:creationId xmlns:a16="http://schemas.microsoft.com/office/drawing/2014/main" id="{A48BE397-C427-A149-EBAE-A86F625F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Freeform 296">
              <a:extLst>
                <a:ext uri="{FF2B5EF4-FFF2-40B4-BE49-F238E27FC236}">
                  <a16:creationId xmlns:a16="http://schemas.microsoft.com/office/drawing/2014/main" id="{8C021727-ED40-C00A-FF68-63D1CDB64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Freeform 297">
              <a:extLst>
                <a:ext uri="{FF2B5EF4-FFF2-40B4-BE49-F238E27FC236}">
                  <a16:creationId xmlns:a16="http://schemas.microsoft.com/office/drawing/2014/main" id="{4A67E3F9-AC01-D28A-5F98-5A63C3EC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Freeform 298">
              <a:extLst>
                <a:ext uri="{FF2B5EF4-FFF2-40B4-BE49-F238E27FC236}">
                  <a16:creationId xmlns:a16="http://schemas.microsoft.com/office/drawing/2014/main" id="{2A57506F-206E-0D00-47AF-C06DC999E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Freeform 299">
              <a:extLst>
                <a:ext uri="{FF2B5EF4-FFF2-40B4-BE49-F238E27FC236}">
                  <a16:creationId xmlns:a16="http://schemas.microsoft.com/office/drawing/2014/main" id="{E5C09CF0-FC08-F51B-50ED-FF890EE2F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Freeform 300">
              <a:extLst>
                <a:ext uri="{FF2B5EF4-FFF2-40B4-BE49-F238E27FC236}">
                  <a16:creationId xmlns:a16="http://schemas.microsoft.com/office/drawing/2014/main" id="{189DFECB-8CD4-823A-7793-FA0158D2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Freeform 301">
              <a:extLst>
                <a:ext uri="{FF2B5EF4-FFF2-40B4-BE49-F238E27FC236}">
                  <a16:creationId xmlns:a16="http://schemas.microsoft.com/office/drawing/2014/main" id="{C6FDC9E9-1673-EF0F-FCDF-85E72CCA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Freeform 302">
              <a:extLst>
                <a:ext uri="{FF2B5EF4-FFF2-40B4-BE49-F238E27FC236}">
                  <a16:creationId xmlns:a16="http://schemas.microsoft.com/office/drawing/2014/main" id="{4FAF1DB9-95E6-D8A0-DF05-9B0819A9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Freeform 303">
              <a:extLst>
                <a:ext uri="{FF2B5EF4-FFF2-40B4-BE49-F238E27FC236}">
                  <a16:creationId xmlns:a16="http://schemas.microsoft.com/office/drawing/2014/main" id="{D6D019CA-5C05-58A3-22DF-0941F116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Freeform 304">
              <a:extLst>
                <a:ext uri="{FF2B5EF4-FFF2-40B4-BE49-F238E27FC236}">
                  <a16:creationId xmlns:a16="http://schemas.microsoft.com/office/drawing/2014/main" id="{C9C3334B-3F8B-EE94-941B-1639279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Freeform 305">
              <a:extLst>
                <a:ext uri="{FF2B5EF4-FFF2-40B4-BE49-F238E27FC236}">
                  <a16:creationId xmlns:a16="http://schemas.microsoft.com/office/drawing/2014/main" id="{4058D175-62AB-2DFC-601C-F774DCD1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Freeform 306">
              <a:extLst>
                <a:ext uri="{FF2B5EF4-FFF2-40B4-BE49-F238E27FC236}">
                  <a16:creationId xmlns:a16="http://schemas.microsoft.com/office/drawing/2014/main" id="{AFB03E51-6C14-C183-22A8-9E9E8167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Freeform 307">
              <a:extLst>
                <a:ext uri="{FF2B5EF4-FFF2-40B4-BE49-F238E27FC236}">
                  <a16:creationId xmlns:a16="http://schemas.microsoft.com/office/drawing/2014/main" id="{BB6886D8-DAC9-B34C-AFC6-401A5D73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Freeform 308">
              <a:extLst>
                <a:ext uri="{FF2B5EF4-FFF2-40B4-BE49-F238E27FC236}">
                  <a16:creationId xmlns:a16="http://schemas.microsoft.com/office/drawing/2014/main" id="{49BA2FBB-A507-B378-0B3B-F33C7B83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Freeform 309">
              <a:extLst>
                <a:ext uri="{FF2B5EF4-FFF2-40B4-BE49-F238E27FC236}">
                  <a16:creationId xmlns:a16="http://schemas.microsoft.com/office/drawing/2014/main" id="{B837FE72-9A82-2B07-43EC-0A3F2E5E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Freeform 310">
              <a:extLst>
                <a:ext uri="{FF2B5EF4-FFF2-40B4-BE49-F238E27FC236}">
                  <a16:creationId xmlns:a16="http://schemas.microsoft.com/office/drawing/2014/main" id="{6A6C9011-0426-4846-D738-A4F99F5C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AAE55FC5-2092-A274-97FF-AD623DCED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A43907DF-0A6C-E4A8-DA2A-87B9D0312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D48563E8-7899-D509-DE67-A976B61DA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C4A76E72-034A-C19B-32ED-5BC412AD7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C8FFB0D2-F8A3-1C2A-7E1B-8D87E0D3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78AF6ED3-6685-E942-67B1-70F2B98D1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Freeform 317">
              <a:extLst>
                <a:ext uri="{FF2B5EF4-FFF2-40B4-BE49-F238E27FC236}">
                  <a16:creationId xmlns:a16="http://schemas.microsoft.com/office/drawing/2014/main" id="{815B6335-432F-806A-1196-D40D886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" name="Freeform 318">
              <a:extLst>
                <a:ext uri="{FF2B5EF4-FFF2-40B4-BE49-F238E27FC236}">
                  <a16:creationId xmlns:a16="http://schemas.microsoft.com/office/drawing/2014/main" id="{6026C3EA-B07D-EFD7-0A4E-DD973001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Freeform 319">
              <a:extLst>
                <a:ext uri="{FF2B5EF4-FFF2-40B4-BE49-F238E27FC236}">
                  <a16:creationId xmlns:a16="http://schemas.microsoft.com/office/drawing/2014/main" id="{C8D561C2-AE87-56CE-7EAB-BADB288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Freeform 320">
              <a:extLst>
                <a:ext uri="{FF2B5EF4-FFF2-40B4-BE49-F238E27FC236}">
                  <a16:creationId xmlns:a16="http://schemas.microsoft.com/office/drawing/2014/main" id="{9757DB09-53E5-1FAA-E059-90D76579E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Freeform 321">
              <a:extLst>
                <a:ext uri="{FF2B5EF4-FFF2-40B4-BE49-F238E27FC236}">
                  <a16:creationId xmlns:a16="http://schemas.microsoft.com/office/drawing/2014/main" id="{6B2B72A6-A661-F471-9B18-54C91D94F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Freeform 322">
              <a:extLst>
                <a:ext uri="{FF2B5EF4-FFF2-40B4-BE49-F238E27FC236}">
                  <a16:creationId xmlns:a16="http://schemas.microsoft.com/office/drawing/2014/main" id="{F89D6275-1BE1-CD75-9674-8E307975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Freeform 323">
              <a:extLst>
                <a:ext uri="{FF2B5EF4-FFF2-40B4-BE49-F238E27FC236}">
                  <a16:creationId xmlns:a16="http://schemas.microsoft.com/office/drawing/2014/main" id="{AB00611F-A0D5-8FA6-E9FA-23B52B1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Freeform 324">
              <a:extLst>
                <a:ext uri="{FF2B5EF4-FFF2-40B4-BE49-F238E27FC236}">
                  <a16:creationId xmlns:a16="http://schemas.microsoft.com/office/drawing/2014/main" id="{22285ECF-6E1D-353F-587C-79529B366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Freeform 325">
              <a:extLst>
                <a:ext uri="{FF2B5EF4-FFF2-40B4-BE49-F238E27FC236}">
                  <a16:creationId xmlns:a16="http://schemas.microsoft.com/office/drawing/2014/main" id="{073EBFE4-556F-FFD2-F8C7-4A79C914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Freeform 326">
              <a:extLst>
                <a:ext uri="{FF2B5EF4-FFF2-40B4-BE49-F238E27FC236}">
                  <a16:creationId xmlns:a16="http://schemas.microsoft.com/office/drawing/2014/main" id="{1B66DEB4-A098-3ABB-40CB-3738B11C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Freeform 327">
              <a:extLst>
                <a:ext uri="{FF2B5EF4-FFF2-40B4-BE49-F238E27FC236}">
                  <a16:creationId xmlns:a16="http://schemas.microsoft.com/office/drawing/2014/main" id="{64D47F87-0C0C-5034-E2AD-0624CB32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Freeform 328">
              <a:extLst>
                <a:ext uri="{FF2B5EF4-FFF2-40B4-BE49-F238E27FC236}">
                  <a16:creationId xmlns:a16="http://schemas.microsoft.com/office/drawing/2014/main" id="{942292D4-FA43-857B-6B1A-D0CFF79A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Freeform 329">
              <a:extLst>
                <a:ext uri="{FF2B5EF4-FFF2-40B4-BE49-F238E27FC236}">
                  <a16:creationId xmlns:a16="http://schemas.microsoft.com/office/drawing/2014/main" id="{20F4DCFB-FB8A-B748-38B1-1E4BC426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Freeform 330">
              <a:extLst>
                <a:ext uri="{FF2B5EF4-FFF2-40B4-BE49-F238E27FC236}">
                  <a16:creationId xmlns:a16="http://schemas.microsoft.com/office/drawing/2014/main" id="{E699D73E-1A9B-4BEF-B426-5F390044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Freeform 331">
              <a:extLst>
                <a:ext uri="{FF2B5EF4-FFF2-40B4-BE49-F238E27FC236}">
                  <a16:creationId xmlns:a16="http://schemas.microsoft.com/office/drawing/2014/main" id="{10EB2812-B60A-B0E2-1D27-0700BD64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Freeform 332">
              <a:extLst>
                <a:ext uri="{FF2B5EF4-FFF2-40B4-BE49-F238E27FC236}">
                  <a16:creationId xmlns:a16="http://schemas.microsoft.com/office/drawing/2014/main" id="{9C3C34DA-5398-3216-CA81-2DEF645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Freeform 333">
              <a:extLst>
                <a:ext uri="{FF2B5EF4-FFF2-40B4-BE49-F238E27FC236}">
                  <a16:creationId xmlns:a16="http://schemas.microsoft.com/office/drawing/2014/main" id="{D33A3C09-6362-934A-CC10-2F98C7A8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Freeform 334">
              <a:extLst>
                <a:ext uri="{FF2B5EF4-FFF2-40B4-BE49-F238E27FC236}">
                  <a16:creationId xmlns:a16="http://schemas.microsoft.com/office/drawing/2014/main" id="{8AB94539-32B8-A9E5-96ED-275DE91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Freeform 335">
              <a:extLst>
                <a:ext uri="{FF2B5EF4-FFF2-40B4-BE49-F238E27FC236}">
                  <a16:creationId xmlns:a16="http://schemas.microsoft.com/office/drawing/2014/main" id="{0ABF0D43-AD90-3CE7-801A-D78A9AE7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Freeform 336">
              <a:extLst>
                <a:ext uri="{FF2B5EF4-FFF2-40B4-BE49-F238E27FC236}">
                  <a16:creationId xmlns:a16="http://schemas.microsoft.com/office/drawing/2014/main" id="{52401980-DDA4-5237-40E6-52E54EFB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Freeform 337">
              <a:extLst>
                <a:ext uri="{FF2B5EF4-FFF2-40B4-BE49-F238E27FC236}">
                  <a16:creationId xmlns:a16="http://schemas.microsoft.com/office/drawing/2014/main" id="{0903BAD4-365E-41E2-059E-35F8D6C1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Freeform 338">
              <a:extLst>
                <a:ext uri="{FF2B5EF4-FFF2-40B4-BE49-F238E27FC236}">
                  <a16:creationId xmlns:a16="http://schemas.microsoft.com/office/drawing/2014/main" id="{374F1E43-DF4D-1C7C-3F5C-3F0A56297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Freeform 339">
              <a:extLst>
                <a:ext uri="{FF2B5EF4-FFF2-40B4-BE49-F238E27FC236}">
                  <a16:creationId xmlns:a16="http://schemas.microsoft.com/office/drawing/2014/main" id="{BE375BA3-1E70-9DA2-E253-B8493FF3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Freeform 340">
              <a:extLst>
                <a:ext uri="{FF2B5EF4-FFF2-40B4-BE49-F238E27FC236}">
                  <a16:creationId xmlns:a16="http://schemas.microsoft.com/office/drawing/2014/main" id="{9891B195-8644-D27D-C9E7-AD6BE9D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Freeform 341">
              <a:extLst>
                <a:ext uri="{FF2B5EF4-FFF2-40B4-BE49-F238E27FC236}">
                  <a16:creationId xmlns:a16="http://schemas.microsoft.com/office/drawing/2014/main" id="{1290DE9B-52CB-8DFE-8D49-64D2BF130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Freeform 342">
              <a:extLst>
                <a:ext uri="{FF2B5EF4-FFF2-40B4-BE49-F238E27FC236}">
                  <a16:creationId xmlns:a16="http://schemas.microsoft.com/office/drawing/2014/main" id="{C5359745-9C3A-19FA-CB29-9DC92302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Freeform 343">
              <a:extLst>
                <a:ext uri="{FF2B5EF4-FFF2-40B4-BE49-F238E27FC236}">
                  <a16:creationId xmlns:a16="http://schemas.microsoft.com/office/drawing/2014/main" id="{04A794EF-65F6-200F-A05C-8C05496E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Freeform 344">
              <a:extLst>
                <a:ext uri="{FF2B5EF4-FFF2-40B4-BE49-F238E27FC236}">
                  <a16:creationId xmlns:a16="http://schemas.microsoft.com/office/drawing/2014/main" id="{0D555F11-50AE-48D2-4C52-1EAA249B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Freeform 345">
              <a:extLst>
                <a:ext uri="{FF2B5EF4-FFF2-40B4-BE49-F238E27FC236}">
                  <a16:creationId xmlns:a16="http://schemas.microsoft.com/office/drawing/2014/main" id="{56F11364-3A3E-3E03-96CC-526F2CE3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Freeform 346">
              <a:extLst>
                <a:ext uri="{FF2B5EF4-FFF2-40B4-BE49-F238E27FC236}">
                  <a16:creationId xmlns:a16="http://schemas.microsoft.com/office/drawing/2014/main" id="{07408404-41C9-3DA8-4589-760F4CCA2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Freeform 347">
              <a:extLst>
                <a:ext uri="{FF2B5EF4-FFF2-40B4-BE49-F238E27FC236}">
                  <a16:creationId xmlns:a16="http://schemas.microsoft.com/office/drawing/2014/main" id="{DAD79F57-0D14-1EEB-28C7-14C03052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Freeform 348">
              <a:extLst>
                <a:ext uri="{FF2B5EF4-FFF2-40B4-BE49-F238E27FC236}">
                  <a16:creationId xmlns:a16="http://schemas.microsoft.com/office/drawing/2014/main" id="{3F917991-0793-6231-DC46-40F247E45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Freeform 349">
              <a:extLst>
                <a:ext uri="{FF2B5EF4-FFF2-40B4-BE49-F238E27FC236}">
                  <a16:creationId xmlns:a16="http://schemas.microsoft.com/office/drawing/2014/main" id="{86A0A998-C2A2-DB36-16E9-855147A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Freeform 350">
              <a:extLst>
                <a:ext uri="{FF2B5EF4-FFF2-40B4-BE49-F238E27FC236}">
                  <a16:creationId xmlns:a16="http://schemas.microsoft.com/office/drawing/2014/main" id="{FD9C4D31-B1F4-5E44-9AF7-CD2A70BD1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Freeform 351">
              <a:extLst>
                <a:ext uri="{FF2B5EF4-FFF2-40B4-BE49-F238E27FC236}">
                  <a16:creationId xmlns:a16="http://schemas.microsoft.com/office/drawing/2014/main" id="{9D0B759F-2FC0-8BF0-E084-1E96E627E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Freeform 352">
              <a:extLst>
                <a:ext uri="{FF2B5EF4-FFF2-40B4-BE49-F238E27FC236}">
                  <a16:creationId xmlns:a16="http://schemas.microsoft.com/office/drawing/2014/main" id="{0E505836-318E-3FBD-669C-7A54FE1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Freeform 353">
              <a:extLst>
                <a:ext uri="{FF2B5EF4-FFF2-40B4-BE49-F238E27FC236}">
                  <a16:creationId xmlns:a16="http://schemas.microsoft.com/office/drawing/2014/main" id="{132D2506-E0A7-392C-85A9-10375895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Freeform 354">
              <a:extLst>
                <a:ext uri="{FF2B5EF4-FFF2-40B4-BE49-F238E27FC236}">
                  <a16:creationId xmlns:a16="http://schemas.microsoft.com/office/drawing/2014/main" id="{6D35F85D-9815-0083-5BFE-71ED23F0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Freeform 355">
              <a:extLst>
                <a:ext uri="{FF2B5EF4-FFF2-40B4-BE49-F238E27FC236}">
                  <a16:creationId xmlns:a16="http://schemas.microsoft.com/office/drawing/2014/main" id="{52F2AF74-E650-0732-E9D9-62DC4FC5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Freeform 356">
              <a:extLst>
                <a:ext uri="{FF2B5EF4-FFF2-40B4-BE49-F238E27FC236}">
                  <a16:creationId xmlns:a16="http://schemas.microsoft.com/office/drawing/2014/main" id="{C0FA2F1B-FCCF-2F3C-ABD0-D7546315E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Freeform 357">
              <a:extLst>
                <a:ext uri="{FF2B5EF4-FFF2-40B4-BE49-F238E27FC236}">
                  <a16:creationId xmlns:a16="http://schemas.microsoft.com/office/drawing/2014/main" id="{801F3245-9607-C37F-4FB4-C5ADEAE16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Freeform 358">
              <a:extLst>
                <a:ext uri="{FF2B5EF4-FFF2-40B4-BE49-F238E27FC236}">
                  <a16:creationId xmlns:a16="http://schemas.microsoft.com/office/drawing/2014/main" id="{52B578C2-5C7E-ED6E-4EF4-6776B878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7" name="Text Placeholder 3">
            <a:extLst>
              <a:ext uri="{FF2B5EF4-FFF2-40B4-BE49-F238E27FC236}">
                <a16:creationId xmlns:a16="http://schemas.microsoft.com/office/drawing/2014/main" id="{2FD8197B-7571-9E4B-1025-F6D7B86FF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52882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67F03-3638-A7FF-9338-7A152059D273}"/>
              </a:ext>
            </a:extLst>
          </p:cNvPr>
          <p:cNvGrpSpPr/>
          <p:nvPr/>
        </p:nvGrpSpPr>
        <p:grpSpPr>
          <a:xfrm>
            <a:off x="1136309" y="1553020"/>
            <a:ext cx="8426433" cy="4847778"/>
            <a:chOff x="1348023" y="1219200"/>
            <a:chExt cx="8708789" cy="5010219"/>
          </a:xfrm>
          <a:solidFill>
            <a:schemeClr val="bg1">
              <a:lumMod val="85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B479886-2DA7-C2C6-5233-082CD3D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011" y="3406985"/>
              <a:ext cx="16180" cy="107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C2C4CD6-A427-5CE7-824C-8D85A434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715" y="3752140"/>
              <a:ext cx="656156" cy="50155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2" y="3"/>
                </a:cxn>
                <a:cxn ang="0">
                  <a:pos x="206" y="23"/>
                </a:cxn>
                <a:cxn ang="0">
                  <a:pos x="220" y="19"/>
                </a:cxn>
                <a:cxn ang="0">
                  <a:pos x="271" y="15"/>
                </a:cxn>
                <a:cxn ang="0">
                  <a:pos x="272" y="19"/>
                </a:cxn>
                <a:cxn ang="0">
                  <a:pos x="280" y="23"/>
                </a:cxn>
                <a:cxn ang="0">
                  <a:pos x="300" y="35"/>
                </a:cxn>
                <a:cxn ang="0">
                  <a:pos x="304" y="37"/>
                </a:cxn>
                <a:cxn ang="0">
                  <a:pos x="315" y="45"/>
                </a:cxn>
                <a:cxn ang="0">
                  <a:pos x="327" y="54"/>
                </a:cxn>
                <a:cxn ang="0">
                  <a:pos x="337" y="65"/>
                </a:cxn>
                <a:cxn ang="0">
                  <a:pos x="357" y="74"/>
                </a:cxn>
                <a:cxn ang="0">
                  <a:pos x="365" y="79"/>
                </a:cxn>
                <a:cxn ang="0">
                  <a:pos x="348" y="96"/>
                </a:cxn>
                <a:cxn ang="0">
                  <a:pos x="337" y="123"/>
                </a:cxn>
                <a:cxn ang="0">
                  <a:pos x="333" y="123"/>
                </a:cxn>
                <a:cxn ang="0">
                  <a:pos x="323" y="130"/>
                </a:cxn>
                <a:cxn ang="0">
                  <a:pos x="320" y="149"/>
                </a:cxn>
                <a:cxn ang="0">
                  <a:pos x="331" y="152"/>
                </a:cxn>
                <a:cxn ang="0">
                  <a:pos x="322" y="157"/>
                </a:cxn>
                <a:cxn ang="0">
                  <a:pos x="320" y="163"/>
                </a:cxn>
                <a:cxn ang="0">
                  <a:pos x="307" y="170"/>
                </a:cxn>
                <a:cxn ang="0">
                  <a:pos x="306" y="175"/>
                </a:cxn>
                <a:cxn ang="0">
                  <a:pos x="302" y="176"/>
                </a:cxn>
                <a:cxn ang="0">
                  <a:pos x="299" y="190"/>
                </a:cxn>
                <a:cxn ang="0">
                  <a:pos x="286" y="191"/>
                </a:cxn>
                <a:cxn ang="0">
                  <a:pos x="283" y="211"/>
                </a:cxn>
                <a:cxn ang="0">
                  <a:pos x="272" y="217"/>
                </a:cxn>
                <a:cxn ang="0">
                  <a:pos x="262" y="228"/>
                </a:cxn>
                <a:cxn ang="0">
                  <a:pos x="227" y="241"/>
                </a:cxn>
                <a:cxn ang="0">
                  <a:pos x="228" y="260"/>
                </a:cxn>
                <a:cxn ang="0">
                  <a:pos x="228" y="264"/>
                </a:cxn>
                <a:cxn ang="0">
                  <a:pos x="220" y="270"/>
                </a:cxn>
                <a:cxn ang="0">
                  <a:pos x="213" y="278"/>
                </a:cxn>
                <a:cxn ang="0">
                  <a:pos x="195" y="250"/>
                </a:cxn>
                <a:cxn ang="0">
                  <a:pos x="187" y="239"/>
                </a:cxn>
                <a:cxn ang="0">
                  <a:pos x="174" y="229"/>
                </a:cxn>
                <a:cxn ang="0">
                  <a:pos x="166" y="207"/>
                </a:cxn>
                <a:cxn ang="0">
                  <a:pos x="152" y="193"/>
                </a:cxn>
                <a:cxn ang="0">
                  <a:pos x="141" y="187"/>
                </a:cxn>
                <a:cxn ang="0">
                  <a:pos x="134" y="180"/>
                </a:cxn>
                <a:cxn ang="0">
                  <a:pos x="127" y="171"/>
                </a:cxn>
                <a:cxn ang="0">
                  <a:pos x="127" y="168"/>
                </a:cxn>
                <a:cxn ang="0">
                  <a:pos x="120" y="158"/>
                </a:cxn>
                <a:cxn ang="0">
                  <a:pos x="118" y="156"/>
                </a:cxn>
                <a:cxn ang="0">
                  <a:pos x="101" y="152"/>
                </a:cxn>
                <a:cxn ang="0">
                  <a:pos x="88" y="134"/>
                </a:cxn>
                <a:cxn ang="0">
                  <a:pos x="56" y="109"/>
                </a:cxn>
                <a:cxn ang="0">
                  <a:pos x="49" y="100"/>
                </a:cxn>
                <a:cxn ang="0">
                  <a:pos x="46" y="87"/>
                </a:cxn>
                <a:cxn ang="0">
                  <a:pos x="44" y="82"/>
                </a:cxn>
                <a:cxn ang="0">
                  <a:pos x="42" y="85"/>
                </a:cxn>
                <a:cxn ang="0">
                  <a:pos x="14" y="67"/>
                </a:cxn>
                <a:cxn ang="0">
                  <a:pos x="2" y="56"/>
                </a:cxn>
                <a:cxn ang="0">
                  <a:pos x="16" y="36"/>
                </a:cxn>
                <a:cxn ang="0">
                  <a:pos x="43" y="25"/>
                </a:cxn>
                <a:cxn ang="0">
                  <a:pos x="56" y="18"/>
                </a:cxn>
                <a:cxn ang="0">
                  <a:pos x="66" y="12"/>
                </a:cxn>
                <a:cxn ang="0">
                  <a:pos x="129" y="2"/>
                </a:cxn>
              </a:cxnLst>
              <a:rect l="0" t="0" r="r" b="b"/>
              <a:pathLst>
                <a:path w="365" h="279">
                  <a:moveTo>
                    <a:pt x="118" y="158"/>
                  </a:moveTo>
                  <a:lnTo>
                    <a:pt x="120" y="158"/>
                  </a:lnTo>
                  <a:lnTo>
                    <a:pt x="118" y="159"/>
                  </a:lnTo>
                  <a:lnTo>
                    <a:pt x="118" y="158"/>
                  </a:lnTo>
                  <a:close/>
                  <a:moveTo>
                    <a:pt x="139" y="0"/>
                  </a:moveTo>
                  <a:lnTo>
                    <a:pt x="158" y="0"/>
                  </a:lnTo>
                  <a:lnTo>
                    <a:pt x="165" y="2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3"/>
                  </a:lnTo>
                  <a:lnTo>
                    <a:pt x="178" y="7"/>
                  </a:lnTo>
                  <a:lnTo>
                    <a:pt x="181" y="12"/>
                  </a:lnTo>
                  <a:lnTo>
                    <a:pt x="184" y="19"/>
                  </a:lnTo>
                  <a:lnTo>
                    <a:pt x="186" y="28"/>
                  </a:lnTo>
                  <a:lnTo>
                    <a:pt x="195" y="25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0" y="24"/>
                  </a:lnTo>
                  <a:lnTo>
                    <a:pt x="210" y="25"/>
                  </a:lnTo>
                  <a:lnTo>
                    <a:pt x="213" y="24"/>
                  </a:lnTo>
                  <a:lnTo>
                    <a:pt x="215" y="22"/>
                  </a:lnTo>
                  <a:lnTo>
                    <a:pt x="220" y="19"/>
                  </a:lnTo>
                  <a:lnTo>
                    <a:pt x="229" y="18"/>
                  </a:lnTo>
                  <a:lnTo>
                    <a:pt x="239" y="18"/>
                  </a:lnTo>
                  <a:lnTo>
                    <a:pt x="250" y="17"/>
                  </a:lnTo>
                  <a:lnTo>
                    <a:pt x="260" y="15"/>
                  </a:lnTo>
                  <a:lnTo>
                    <a:pt x="270" y="14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69" y="19"/>
                  </a:lnTo>
                  <a:lnTo>
                    <a:pt x="267" y="19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19"/>
                  </a:lnTo>
                  <a:lnTo>
                    <a:pt x="273" y="17"/>
                  </a:lnTo>
                  <a:lnTo>
                    <a:pt x="278" y="17"/>
                  </a:lnTo>
                  <a:lnTo>
                    <a:pt x="278" y="18"/>
                  </a:lnTo>
                  <a:lnTo>
                    <a:pt x="279" y="19"/>
                  </a:lnTo>
                  <a:lnTo>
                    <a:pt x="279" y="21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1" y="25"/>
                  </a:lnTo>
                  <a:lnTo>
                    <a:pt x="290" y="25"/>
                  </a:lnTo>
                  <a:lnTo>
                    <a:pt x="297" y="32"/>
                  </a:lnTo>
                  <a:lnTo>
                    <a:pt x="298" y="32"/>
                  </a:lnTo>
                  <a:lnTo>
                    <a:pt x="300" y="35"/>
                  </a:lnTo>
                  <a:lnTo>
                    <a:pt x="300" y="36"/>
                  </a:lnTo>
                  <a:lnTo>
                    <a:pt x="299" y="37"/>
                  </a:lnTo>
                  <a:lnTo>
                    <a:pt x="298" y="39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4" y="37"/>
                  </a:lnTo>
                  <a:lnTo>
                    <a:pt x="305" y="38"/>
                  </a:lnTo>
                  <a:lnTo>
                    <a:pt x="306" y="38"/>
                  </a:lnTo>
                  <a:lnTo>
                    <a:pt x="307" y="39"/>
                  </a:lnTo>
                  <a:lnTo>
                    <a:pt x="309" y="40"/>
                  </a:lnTo>
                  <a:lnTo>
                    <a:pt x="312" y="43"/>
                  </a:lnTo>
                  <a:lnTo>
                    <a:pt x="315" y="45"/>
                  </a:lnTo>
                  <a:lnTo>
                    <a:pt x="316" y="46"/>
                  </a:lnTo>
                  <a:lnTo>
                    <a:pt x="319" y="47"/>
                  </a:lnTo>
                  <a:lnTo>
                    <a:pt x="321" y="47"/>
                  </a:lnTo>
                  <a:lnTo>
                    <a:pt x="323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7" y="61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40" y="65"/>
                  </a:lnTo>
                  <a:lnTo>
                    <a:pt x="345" y="65"/>
                  </a:lnTo>
                  <a:lnTo>
                    <a:pt x="347" y="67"/>
                  </a:lnTo>
                  <a:lnTo>
                    <a:pt x="350" y="71"/>
                  </a:lnTo>
                  <a:lnTo>
                    <a:pt x="357" y="74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7" y="81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4" y="82"/>
                  </a:lnTo>
                  <a:lnTo>
                    <a:pt x="359" y="87"/>
                  </a:lnTo>
                  <a:lnTo>
                    <a:pt x="357" y="88"/>
                  </a:lnTo>
                  <a:lnTo>
                    <a:pt x="355" y="91"/>
                  </a:lnTo>
                  <a:lnTo>
                    <a:pt x="351" y="93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7" y="100"/>
                  </a:lnTo>
                  <a:lnTo>
                    <a:pt x="345" y="101"/>
                  </a:lnTo>
                  <a:lnTo>
                    <a:pt x="343" y="107"/>
                  </a:lnTo>
                  <a:lnTo>
                    <a:pt x="340" y="116"/>
                  </a:lnTo>
                  <a:lnTo>
                    <a:pt x="337" y="123"/>
                  </a:lnTo>
                  <a:lnTo>
                    <a:pt x="337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1" y="126"/>
                  </a:lnTo>
                  <a:lnTo>
                    <a:pt x="328" y="129"/>
                  </a:lnTo>
                  <a:lnTo>
                    <a:pt x="326" y="130"/>
                  </a:lnTo>
                  <a:lnTo>
                    <a:pt x="323" y="130"/>
                  </a:lnTo>
                  <a:lnTo>
                    <a:pt x="323" y="129"/>
                  </a:lnTo>
                  <a:lnTo>
                    <a:pt x="322" y="131"/>
                  </a:lnTo>
                  <a:lnTo>
                    <a:pt x="322" y="135"/>
                  </a:lnTo>
                  <a:lnTo>
                    <a:pt x="323" y="141"/>
                  </a:lnTo>
                  <a:lnTo>
                    <a:pt x="322" y="145"/>
                  </a:lnTo>
                  <a:lnTo>
                    <a:pt x="320" y="149"/>
                  </a:lnTo>
                  <a:lnTo>
                    <a:pt x="315" y="149"/>
                  </a:lnTo>
                  <a:lnTo>
                    <a:pt x="316" y="151"/>
                  </a:lnTo>
                  <a:lnTo>
                    <a:pt x="321" y="151"/>
                  </a:lnTo>
                  <a:lnTo>
                    <a:pt x="323" y="150"/>
                  </a:lnTo>
                  <a:lnTo>
                    <a:pt x="330" y="150"/>
                  </a:lnTo>
                  <a:lnTo>
                    <a:pt x="331" y="152"/>
                  </a:lnTo>
                  <a:lnTo>
                    <a:pt x="331" y="155"/>
                  </a:lnTo>
                  <a:lnTo>
                    <a:pt x="329" y="156"/>
                  </a:lnTo>
                  <a:lnTo>
                    <a:pt x="328" y="157"/>
                  </a:lnTo>
                  <a:lnTo>
                    <a:pt x="326" y="157"/>
                  </a:lnTo>
                  <a:lnTo>
                    <a:pt x="321" y="155"/>
                  </a:lnTo>
                  <a:lnTo>
                    <a:pt x="322" y="157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3" y="163"/>
                  </a:lnTo>
                  <a:lnTo>
                    <a:pt x="322" y="164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9"/>
                  </a:lnTo>
                  <a:lnTo>
                    <a:pt x="321" y="171"/>
                  </a:lnTo>
                  <a:lnTo>
                    <a:pt x="321" y="172"/>
                  </a:lnTo>
                  <a:lnTo>
                    <a:pt x="308" y="172"/>
                  </a:lnTo>
                  <a:lnTo>
                    <a:pt x="307" y="171"/>
                  </a:lnTo>
                  <a:lnTo>
                    <a:pt x="307" y="170"/>
                  </a:lnTo>
                  <a:lnTo>
                    <a:pt x="308" y="169"/>
                  </a:lnTo>
                  <a:lnTo>
                    <a:pt x="309" y="166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3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6" y="176"/>
                  </a:lnTo>
                  <a:lnTo>
                    <a:pt x="304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5" y="183"/>
                  </a:lnTo>
                  <a:lnTo>
                    <a:pt x="305" y="185"/>
                  </a:lnTo>
                  <a:lnTo>
                    <a:pt x="301" y="189"/>
                  </a:lnTo>
                  <a:lnTo>
                    <a:pt x="299" y="190"/>
                  </a:lnTo>
                  <a:lnTo>
                    <a:pt x="297" y="192"/>
                  </a:lnTo>
                  <a:lnTo>
                    <a:pt x="295" y="194"/>
                  </a:lnTo>
                  <a:lnTo>
                    <a:pt x="295" y="197"/>
                  </a:lnTo>
                  <a:lnTo>
                    <a:pt x="293" y="197"/>
                  </a:lnTo>
                  <a:lnTo>
                    <a:pt x="291" y="196"/>
                  </a:lnTo>
                  <a:lnTo>
                    <a:pt x="286" y="191"/>
                  </a:lnTo>
                  <a:lnTo>
                    <a:pt x="284" y="191"/>
                  </a:lnTo>
                  <a:lnTo>
                    <a:pt x="281" y="190"/>
                  </a:lnTo>
                  <a:lnTo>
                    <a:pt x="278" y="191"/>
                  </a:lnTo>
                  <a:lnTo>
                    <a:pt x="283" y="201"/>
                  </a:lnTo>
                  <a:lnTo>
                    <a:pt x="287" y="211"/>
                  </a:lnTo>
                  <a:lnTo>
                    <a:pt x="283" y="211"/>
                  </a:lnTo>
                  <a:lnTo>
                    <a:pt x="276" y="218"/>
                  </a:lnTo>
                  <a:lnTo>
                    <a:pt x="274" y="217"/>
                  </a:lnTo>
                  <a:lnTo>
                    <a:pt x="273" y="214"/>
                  </a:lnTo>
                  <a:lnTo>
                    <a:pt x="272" y="214"/>
                  </a:lnTo>
                  <a:lnTo>
                    <a:pt x="271" y="215"/>
                  </a:lnTo>
                  <a:lnTo>
                    <a:pt x="272" y="217"/>
                  </a:lnTo>
                  <a:lnTo>
                    <a:pt x="273" y="217"/>
                  </a:lnTo>
                  <a:lnTo>
                    <a:pt x="272" y="219"/>
                  </a:lnTo>
                  <a:lnTo>
                    <a:pt x="270" y="221"/>
                  </a:lnTo>
                  <a:lnTo>
                    <a:pt x="263" y="221"/>
                  </a:lnTo>
                  <a:lnTo>
                    <a:pt x="262" y="222"/>
                  </a:lnTo>
                  <a:lnTo>
                    <a:pt x="262" y="228"/>
                  </a:lnTo>
                  <a:lnTo>
                    <a:pt x="253" y="231"/>
                  </a:lnTo>
                  <a:lnTo>
                    <a:pt x="238" y="231"/>
                  </a:lnTo>
                  <a:lnTo>
                    <a:pt x="234" y="233"/>
                  </a:lnTo>
                  <a:lnTo>
                    <a:pt x="230" y="240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4" y="240"/>
                  </a:lnTo>
                  <a:lnTo>
                    <a:pt x="223" y="239"/>
                  </a:lnTo>
                  <a:lnTo>
                    <a:pt x="222" y="236"/>
                  </a:lnTo>
                  <a:lnTo>
                    <a:pt x="220" y="243"/>
                  </a:lnTo>
                  <a:lnTo>
                    <a:pt x="223" y="253"/>
                  </a:lnTo>
                  <a:lnTo>
                    <a:pt x="228" y="260"/>
                  </a:lnTo>
                  <a:lnTo>
                    <a:pt x="234" y="264"/>
                  </a:lnTo>
                  <a:lnTo>
                    <a:pt x="232" y="265"/>
                  </a:lnTo>
                  <a:lnTo>
                    <a:pt x="232" y="267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3" y="269"/>
                  </a:lnTo>
                  <a:lnTo>
                    <a:pt x="223" y="270"/>
                  </a:lnTo>
                  <a:lnTo>
                    <a:pt x="222" y="269"/>
                  </a:lnTo>
                  <a:lnTo>
                    <a:pt x="222" y="268"/>
                  </a:lnTo>
                  <a:lnTo>
                    <a:pt x="220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3" y="276"/>
                  </a:lnTo>
                  <a:lnTo>
                    <a:pt x="222" y="278"/>
                  </a:lnTo>
                  <a:lnTo>
                    <a:pt x="216" y="279"/>
                  </a:lnTo>
                  <a:lnTo>
                    <a:pt x="213" y="278"/>
                  </a:lnTo>
                  <a:lnTo>
                    <a:pt x="210" y="276"/>
                  </a:lnTo>
                  <a:lnTo>
                    <a:pt x="207" y="274"/>
                  </a:lnTo>
                  <a:lnTo>
                    <a:pt x="202" y="274"/>
                  </a:lnTo>
                  <a:lnTo>
                    <a:pt x="202" y="264"/>
                  </a:lnTo>
                  <a:lnTo>
                    <a:pt x="200" y="256"/>
                  </a:lnTo>
                  <a:lnTo>
                    <a:pt x="195" y="250"/>
                  </a:lnTo>
                  <a:lnTo>
                    <a:pt x="192" y="245"/>
                  </a:lnTo>
                  <a:lnTo>
                    <a:pt x="191" y="240"/>
                  </a:lnTo>
                  <a:lnTo>
                    <a:pt x="194" y="234"/>
                  </a:lnTo>
                  <a:lnTo>
                    <a:pt x="191" y="236"/>
                  </a:lnTo>
                  <a:lnTo>
                    <a:pt x="188" y="238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5" y="236"/>
                  </a:lnTo>
                  <a:lnTo>
                    <a:pt x="184" y="235"/>
                  </a:lnTo>
                  <a:lnTo>
                    <a:pt x="180" y="235"/>
                  </a:lnTo>
                  <a:lnTo>
                    <a:pt x="177" y="236"/>
                  </a:lnTo>
                  <a:lnTo>
                    <a:pt x="174" y="229"/>
                  </a:lnTo>
                  <a:lnTo>
                    <a:pt x="174" y="222"/>
                  </a:lnTo>
                  <a:lnTo>
                    <a:pt x="172" y="219"/>
                  </a:lnTo>
                  <a:lnTo>
                    <a:pt x="171" y="217"/>
                  </a:lnTo>
                  <a:lnTo>
                    <a:pt x="168" y="214"/>
                  </a:lnTo>
                  <a:lnTo>
                    <a:pt x="166" y="211"/>
                  </a:lnTo>
                  <a:lnTo>
                    <a:pt x="166" y="207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3" y="200"/>
                  </a:lnTo>
                  <a:lnTo>
                    <a:pt x="158" y="198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0" y="193"/>
                  </a:lnTo>
                  <a:lnTo>
                    <a:pt x="148" y="192"/>
                  </a:lnTo>
                  <a:lnTo>
                    <a:pt x="145" y="192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7"/>
                  </a:lnTo>
                  <a:lnTo>
                    <a:pt x="141" y="186"/>
                  </a:lnTo>
                  <a:lnTo>
                    <a:pt x="139" y="184"/>
                  </a:lnTo>
                  <a:lnTo>
                    <a:pt x="137" y="182"/>
                  </a:lnTo>
                  <a:lnTo>
                    <a:pt x="135" y="182"/>
                  </a:lnTo>
                  <a:lnTo>
                    <a:pt x="132" y="183"/>
                  </a:lnTo>
                  <a:lnTo>
                    <a:pt x="134" y="180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0" y="176"/>
                  </a:lnTo>
                  <a:lnTo>
                    <a:pt x="129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8" y="165"/>
                  </a:lnTo>
                  <a:lnTo>
                    <a:pt x="128" y="166"/>
                  </a:lnTo>
                  <a:lnTo>
                    <a:pt x="127" y="168"/>
                  </a:lnTo>
                  <a:lnTo>
                    <a:pt x="127" y="169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4"/>
                  </a:lnTo>
                  <a:lnTo>
                    <a:pt x="121" y="159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06" y="154"/>
                  </a:lnTo>
                  <a:lnTo>
                    <a:pt x="103" y="154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0" y="145"/>
                  </a:lnTo>
                  <a:lnTo>
                    <a:pt x="99" y="143"/>
                  </a:lnTo>
                  <a:lnTo>
                    <a:pt x="97" y="142"/>
                  </a:lnTo>
                  <a:lnTo>
                    <a:pt x="95" y="141"/>
                  </a:lnTo>
                  <a:lnTo>
                    <a:pt x="88" y="134"/>
                  </a:lnTo>
                  <a:lnTo>
                    <a:pt x="87" y="131"/>
                  </a:lnTo>
                  <a:lnTo>
                    <a:pt x="85" y="129"/>
                  </a:lnTo>
                  <a:lnTo>
                    <a:pt x="75" y="129"/>
                  </a:lnTo>
                  <a:lnTo>
                    <a:pt x="71" y="124"/>
                  </a:lnTo>
                  <a:lnTo>
                    <a:pt x="61" y="113"/>
                  </a:lnTo>
                  <a:lnTo>
                    <a:pt x="56" y="109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98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6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3" y="84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7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3" y="82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2" y="79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6" y="73"/>
                  </a:lnTo>
                  <a:lnTo>
                    <a:pt x="14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3" y="67"/>
                  </a:lnTo>
                  <a:lnTo>
                    <a:pt x="1" y="64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26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83" y="8"/>
                  </a:lnTo>
                  <a:lnTo>
                    <a:pt x="100" y="5"/>
                  </a:lnTo>
                  <a:lnTo>
                    <a:pt x="118" y="3"/>
                  </a:lnTo>
                  <a:lnTo>
                    <a:pt x="129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16BAB9D-81FA-1C8A-B804-0CC0523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922" y="1810639"/>
              <a:ext cx="212127" cy="45122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34"/>
                </a:cxn>
                <a:cxn ang="0">
                  <a:pos x="64" y="72"/>
                </a:cxn>
                <a:cxn ang="0">
                  <a:pos x="76" y="110"/>
                </a:cxn>
                <a:cxn ang="0">
                  <a:pos x="81" y="130"/>
                </a:cxn>
                <a:cxn ang="0">
                  <a:pos x="85" y="135"/>
                </a:cxn>
                <a:cxn ang="0">
                  <a:pos x="87" y="139"/>
                </a:cxn>
                <a:cxn ang="0">
                  <a:pos x="90" y="144"/>
                </a:cxn>
                <a:cxn ang="0">
                  <a:pos x="92" y="153"/>
                </a:cxn>
                <a:cxn ang="0">
                  <a:pos x="93" y="164"/>
                </a:cxn>
                <a:cxn ang="0">
                  <a:pos x="97" y="171"/>
                </a:cxn>
                <a:cxn ang="0">
                  <a:pos x="110" y="184"/>
                </a:cxn>
                <a:cxn ang="0">
                  <a:pos x="116" y="191"/>
                </a:cxn>
                <a:cxn ang="0">
                  <a:pos x="118" y="199"/>
                </a:cxn>
                <a:cxn ang="0">
                  <a:pos x="118" y="208"/>
                </a:cxn>
                <a:cxn ang="0">
                  <a:pos x="108" y="212"/>
                </a:cxn>
                <a:cxn ang="0">
                  <a:pos x="101" y="219"/>
                </a:cxn>
                <a:cxn ang="0">
                  <a:pos x="96" y="226"/>
                </a:cxn>
                <a:cxn ang="0">
                  <a:pos x="90" y="234"/>
                </a:cxn>
                <a:cxn ang="0">
                  <a:pos x="64" y="240"/>
                </a:cxn>
                <a:cxn ang="0">
                  <a:pos x="39" y="245"/>
                </a:cxn>
                <a:cxn ang="0">
                  <a:pos x="14" y="251"/>
                </a:cxn>
                <a:cxn ang="0">
                  <a:pos x="9" y="243"/>
                </a:cxn>
                <a:cxn ang="0">
                  <a:pos x="7" y="233"/>
                </a:cxn>
                <a:cxn ang="0">
                  <a:pos x="7" y="208"/>
                </a:cxn>
                <a:cxn ang="0">
                  <a:pos x="5" y="194"/>
                </a:cxn>
                <a:cxn ang="0">
                  <a:pos x="3" y="187"/>
                </a:cxn>
                <a:cxn ang="0">
                  <a:pos x="1" y="184"/>
                </a:cxn>
                <a:cxn ang="0">
                  <a:pos x="0" y="180"/>
                </a:cxn>
                <a:cxn ang="0">
                  <a:pos x="0" y="178"/>
                </a:cxn>
                <a:cxn ang="0">
                  <a:pos x="3" y="160"/>
                </a:cxn>
                <a:cxn ang="0">
                  <a:pos x="9" y="142"/>
                </a:cxn>
                <a:cxn ang="0">
                  <a:pos x="11" y="124"/>
                </a:cxn>
                <a:cxn ang="0">
                  <a:pos x="11" y="119"/>
                </a:cxn>
                <a:cxn ang="0">
                  <a:pos x="10" y="115"/>
                </a:cxn>
                <a:cxn ang="0">
                  <a:pos x="8" y="110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5" y="97"/>
                </a:cxn>
                <a:cxn ang="0">
                  <a:pos x="23" y="89"/>
                </a:cxn>
                <a:cxn ang="0">
                  <a:pos x="25" y="84"/>
                </a:cxn>
                <a:cxn ang="0">
                  <a:pos x="28" y="81"/>
                </a:cxn>
                <a:cxn ang="0">
                  <a:pos x="31" y="76"/>
                </a:cxn>
                <a:cxn ang="0">
                  <a:pos x="25" y="60"/>
                </a:cxn>
                <a:cxn ang="0">
                  <a:pos x="23" y="41"/>
                </a:cxn>
                <a:cxn ang="0">
                  <a:pos x="23" y="2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9" y="0"/>
                </a:cxn>
              </a:cxnLst>
              <a:rect l="0" t="0" r="r" b="b"/>
              <a:pathLst>
                <a:path w="118" h="251">
                  <a:moveTo>
                    <a:pt x="39" y="0"/>
                  </a:moveTo>
                  <a:lnTo>
                    <a:pt x="52" y="34"/>
                  </a:lnTo>
                  <a:lnTo>
                    <a:pt x="64" y="72"/>
                  </a:lnTo>
                  <a:lnTo>
                    <a:pt x="76" y="110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4"/>
                  </a:lnTo>
                  <a:lnTo>
                    <a:pt x="92" y="153"/>
                  </a:lnTo>
                  <a:lnTo>
                    <a:pt x="93" y="164"/>
                  </a:lnTo>
                  <a:lnTo>
                    <a:pt x="97" y="171"/>
                  </a:lnTo>
                  <a:lnTo>
                    <a:pt x="110" y="184"/>
                  </a:lnTo>
                  <a:lnTo>
                    <a:pt x="116" y="191"/>
                  </a:lnTo>
                  <a:lnTo>
                    <a:pt x="118" y="199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1" y="219"/>
                  </a:lnTo>
                  <a:lnTo>
                    <a:pt x="96" y="226"/>
                  </a:lnTo>
                  <a:lnTo>
                    <a:pt x="90" y="234"/>
                  </a:lnTo>
                  <a:lnTo>
                    <a:pt x="64" y="240"/>
                  </a:lnTo>
                  <a:lnTo>
                    <a:pt x="39" y="245"/>
                  </a:lnTo>
                  <a:lnTo>
                    <a:pt x="14" y="251"/>
                  </a:lnTo>
                  <a:lnTo>
                    <a:pt x="9" y="243"/>
                  </a:lnTo>
                  <a:lnTo>
                    <a:pt x="7" y="233"/>
                  </a:lnTo>
                  <a:lnTo>
                    <a:pt x="7" y="208"/>
                  </a:lnTo>
                  <a:lnTo>
                    <a:pt x="5" y="194"/>
                  </a:lnTo>
                  <a:lnTo>
                    <a:pt x="3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3" y="160"/>
                  </a:lnTo>
                  <a:lnTo>
                    <a:pt x="9" y="142"/>
                  </a:lnTo>
                  <a:lnTo>
                    <a:pt x="11" y="124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7"/>
                  </a:lnTo>
                  <a:lnTo>
                    <a:pt x="7" y="103"/>
                  </a:lnTo>
                  <a:lnTo>
                    <a:pt x="11" y="98"/>
                  </a:lnTo>
                  <a:lnTo>
                    <a:pt x="15" y="97"/>
                  </a:lnTo>
                  <a:lnTo>
                    <a:pt x="23" y="89"/>
                  </a:lnTo>
                  <a:lnTo>
                    <a:pt x="25" y="84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25" y="60"/>
                  </a:lnTo>
                  <a:lnTo>
                    <a:pt x="23" y="41"/>
                  </a:lnTo>
                  <a:lnTo>
                    <a:pt x="23" y="2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745E71-A197-9F26-FC68-CD301075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35" y="1871761"/>
              <a:ext cx="210330" cy="4098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5"/>
                </a:cxn>
                <a:cxn ang="0">
                  <a:pos x="111" y="14"/>
                </a:cxn>
                <a:cxn ang="0">
                  <a:pos x="111" y="22"/>
                </a:cxn>
                <a:cxn ang="0">
                  <a:pos x="114" y="29"/>
                </a:cxn>
                <a:cxn ang="0">
                  <a:pos x="115" y="32"/>
                </a:cxn>
                <a:cxn ang="0">
                  <a:pos x="116" y="33"/>
                </a:cxn>
                <a:cxn ang="0">
                  <a:pos x="117" y="35"/>
                </a:cxn>
                <a:cxn ang="0">
                  <a:pos x="117" y="39"/>
                </a:cxn>
                <a:cxn ang="0">
                  <a:pos x="115" y="47"/>
                </a:cxn>
                <a:cxn ang="0">
                  <a:pos x="110" y="54"/>
                </a:cxn>
                <a:cxn ang="0">
                  <a:pos x="104" y="59"/>
                </a:cxn>
                <a:cxn ang="0">
                  <a:pos x="95" y="70"/>
                </a:cxn>
                <a:cxn ang="0">
                  <a:pos x="99" y="85"/>
                </a:cxn>
                <a:cxn ang="0">
                  <a:pos x="97" y="99"/>
                </a:cxn>
                <a:cxn ang="0">
                  <a:pos x="90" y="130"/>
                </a:cxn>
                <a:cxn ang="0">
                  <a:pos x="89" y="144"/>
                </a:cxn>
                <a:cxn ang="0">
                  <a:pos x="90" y="153"/>
                </a:cxn>
                <a:cxn ang="0">
                  <a:pos x="94" y="165"/>
                </a:cxn>
                <a:cxn ang="0">
                  <a:pos x="96" y="176"/>
                </a:cxn>
                <a:cxn ang="0">
                  <a:pos x="97" y="189"/>
                </a:cxn>
                <a:cxn ang="0">
                  <a:pos x="96" y="197"/>
                </a:cxn>
                <a:cxn ang="0">
                  <a:pos x="96" y="204"/>
                </a:cxn>
                <a:cxn ang="0">
                  <a:pos x="97" y="211"/>
                </a:cxn>
                <a:cxn ang="0">
                  <a:pos x="101" y="220"/>
                </a:cxn>
                <a:cxn ang="0">
                  <a:pos x="87" y="221"/>
                </a:cxn>
                <a:cxn ang="0">
                  <a:pos x="75" y="223"/>
                </a:cxn>
                <a:cxn ang="0">
                  <a:pos x="65" y="225"/>
                </a:cxn>
                <a:cxn ang="0">
                  <a:pos x="52" y="228"/>
                </a:cxn>
                <a:cxn ang="0">
                  <a:pos x="50" y="215"/>
                </a:cxn>
                <a:cxn ang="0">
                  <a:pos x="48" y="201"/>
                </a:cxn>
                <a:cxn ang="0">
                  <a:pos x="46" y="187"/>
                </a:cxn>
                <a:cxn ang="0">
                  <a:pos x="43" y="173"/>
                </a:cxn>
                <a:cxn ang="0">
                  <a:pos x="38" y="162"/>
                </a:cxn>
                <a:cxn ang="0">
                  <a:pos x="32" y="154"/>
                </a:cxn>
                <a:cxn ang="0">
                  <a:pos x="24" y="150"/>
                </a:cxn>
                <a:cxn ang="0">
                  <a:pos x="24" y="139"/>
                </a:cxn>
                <a:cxn ang="0">
                  <a:pos x="21" y="129"/>
                </a:cxn>
                <a:cxn ang="0">
                  <a:pos x="16" y="119"/>
                </a:cxn>
                <a:cxn ang="0">
                  <a:pos x="14" y="110"/>
                </a:cxn>
                <a:cxn ang="0">
                  <a:pos x="14" y="105"/>
                </a:cxn>
                <a:cxn ang="0">
                  <a:pos x="16" y="96"/>
                </a:cxn>
                <a:cxn ang="0">
                  <a:pos x="16" y="90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4" y="78"/>
                </a:cxn>
                <a:cxn ang="0">
                  <a:pos x="14" y="76"/>
                </a:cxn>
                <a:cxn ang="0">
                  <a:pos x="4" y="62"/>
                </a:cxn>
                <a:cxn ang="0">
                  <a:pos x="4" y="50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36" y="18"/>
                </a:cxn>
                <a:cxn ang="0">
                  <a:pos x="73" y="8"/>
                </a:cxn>
                <a:cxn ang="0">
                  <a:pos x="111" y="0"/>
                </a:cxn>
              </a:cxnLst>
              <a:rect l="0" t="0" r="r" b="b"/>
              <a:pathLst>
                <a:path w="117" h="228">
                  <a:moveTo>
                    <a:pt x="111" y="0"/>
                  </a:moveTo>
                  <a:lnTo>
                    <a:pt x="114" y="5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4" y="29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7" y="35"/>
                  </a:lnTo>
                  <a:lnTo>
                    <a:pt x="117" y="39"/>
                  </a:lnTo>
                  <a:lnTo>
                    <a:pt x="115" y="47"/>
                  </a:lnTo>
                  <a:lnTo>
                    <a:pt x="110" y="54"/>
                  </a:lnTo>
                  <a:lnTo>
                    <a:pt x="104" y="59"/>
                  </a:lnTo>
                  <a:lnTo>
                    <a:pt x="95" y="70"/>
                  </a:lnTo>
                  <a:lnTo>
                    <a:pt x="99" y="85"/>
                  </a:lnTo>
                  <a:lnTo>
                    <a:pt x="97" y="99"/>
                  </a:lnTo>
                  <a:lnTo>
                    <a:pt x="90" y="130"/>
                  </a:lnTo>
                  <a:lnTo>
                    <a:pt x="89" y="144"/>
                  </a:lnTo>
                  <a:lnTo>
                    <a:pt x="90" y="153"/>
                  </a:lnTo>
                  <a:lnTo>
                    <a:pt x="94" y="165"/>
                  </a:lnTo>
                  <a:lnTo>
                    <a:pt x="96" y="176"/>
                  </a:lnTo>
                  <a:lnTo>
                    <a:pt x="97" y="189"/>
                  </a:lnTo>
                  <a:lnTo>
                    <a:pt x="96" y="197"/>
                  </a:lnTo>
                  <a:lnTo>
                    <a:pt x="96" y="204"/>
                  </a:lnTo>
                  <a:lnTo>
                    <a:pt x="97" y="211"/>
                  </a:lnTo>
                  <a:lnTo>
                    <a:pt x="101" y="220"/>
                  </a:lnTo>
                  <a:lnTo>
                    <a:pt x="87" y="221"/>
                  </a:lnTo>
                  <a:lnTo>
                    <a:pt x="75" y="223"/>
                  </a:lnTo>
                  <a:lnTo>
                    <a:pt x="65" y="225"/>
                  </a:lnTo>
                  <a:lnTo>
                    <a:pt x="52" y="228"/>
                  </a:lnTo>
                  <a:lnTo>
                    <a:pt x="50" y="215"/>
                  </a:lnTo>
                  <a:lnTo>
                    <a:pt x="48" y="201"/>
                  </a:lnTo>
                  <a:lnTo>
                    <a:pt x="46" y="187"/>
                  </a:lnTo>
                  <a:lnTo>
                    <a:pt x="43" y="173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24" y="150"/>
                  </a:lnTo>
                  <a:lnTo>
                    <a:pt x="24" y="139"/>
                  </a:lnTo>
                  <a:lnTo>
                    <a:pt x="21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4" y="105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4" y="62"/>
                  </a:lnTo>
                  <a:lnTo>
                    <a:pt x="4" y="50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36" y="18"/>
                  </a:lnTo>
                  <a:lnTo>
                    <a:pt x="73" y="8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B08DFC2-3706-91FC-A124-A7159650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191748"/>
              <a:ext cx="384705" cy="21752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56" y="3"/>
                </a:cxn>
                <a:cxn ang="0">
                  <a:pos x="159" y="9"/>
                </a:cxn>
                <a:cxn ang="0">
                  <a:pos x="163" y="14"/>
                </a:cxn>
                <a:cxn ang="0">
                  <a:pos x="166" y="17"/>
                </a:cxn>
                <a:cxn ang="0">
                  <a:pos x="171" y="18"/>
                </a:cxn>
                <a:cxn ang="0">
                  <a:pos x="178" y="16"/>
                </a:cxn>
                <a:cxn ang="0">
                  <a:pos x="169" y="25"/>
                </a:cxn>
                <a:cxn ang="0">
                  <a:pos x="161" y="36"/>
                </a:cxn>
                <a:cxn ang="0">
                  <a:pos x="155" y="47"/>
                </a:cxn>
                <a:cxn ang="0">
                  <a:pos x="158" y="51"/>
                </a:cxn>
                <a:cxn ang="0">
                  <a:pos x="158" y="53"/>
                </a:cxn>
                <a:cxn ang="0">
                  <a:pos x="162" y="57"/>
                </a:cxn>
                <a:cxn ang="0">
                  <a:pos x="166" y="58"/>
                </a:cxn>
                <a:cxn ang="0">
                  <a:pos x="178" y="56"/>
                </a:cxn>
                <a:cxn ang="0">
                  <a:pos x="180" y="59"/>
                </a:cxn>
                <a:cxn ang="0">
                  <a:pos x="184" y="61"/>
                </a:cxn>
                <a:cxn ang="0">
                  <a:pos x="187" y="65"/>
                </a:cxn>
                <a:cxn ang="0">
                  <a:pos x="190" y="70"/>
                </a:cxn>
                <a:cxn ang="0">
                  <a:pos x="189" y="75"/>
                </a:cxn>
                <a:cxn ang="0">
                  <a:pos x="194" y="78"/>
                </a:cxn>
                <a:cxn ang="0">
                  <a:pos x="199" y="82"/>
                </a:cxn>
                <a:cxn ang="0">
                  <a:pos x="204" y="88"/>
                </a:cxn>
                <a:cxn ang="0">
                  <a:pos x="208" y="93"/>
                </a:cxn>
                <a:cxn ang="0">
                  <a:pos x="214" y="95"/>
                </a:cxn>
                <a:cxn ang="0">
                  <a:pos x="214" y="105"/>
                </a:cxn>
                <a:cxn ang="0">
                  <a:pos x="212" y="108"/>
                </a:cxn>
                <a:cxn ang="0">
                  <a:pos x="211" y="110"/>
                </a:cxn>
                <a:cxn ang="0">
                  <a:pos x="207" y="112"/>
                </a:cxn>
                <a:cxn ang="0">
                  <a:pos x="203" y="113"/>
                </a:cxn>
                <a:cxn ang="0">
                  <a:pos x="203" y="107"/>
                </a:cxn>
                <a:cxn ang="0">
                  <a:pos x="201" y="105"/>
                </a:cxn>
                <a:cxn ang="0">
                  <a:pos x="201" y="102"/>
                </a:cxn>
                <a:cxn ang="0">
                  <a:pos x="200" y="101"/>
                </a:cxn>
                <a:cxn ang="0">
                  <a:pos x="200" y="95"/>
                </a:cxn>
                <a:cxn ang="0">
                  <a:pos x="191" y="102"/>
                </a:cxn>
                <a:cxn ang="0">
                  <a:pos x="184" y="112"/>
                </a:cxn>
                <a:cxn ang="0">
                  <a:pos x="178" y="121"/>
                </a:cxn>
                <a:cxn ang="0">
                  <a:pos x="172" y="120"/>
                </a:cxn>
                <a:cxn ang="0">
                  <a:pos x="169" y="115"/>
                </a:cxn>
                <a:cxn ang="0">
                  <a:pos x="166" y="108"/>
                </a:cxn>
                <a:cxn ang="0">
                  <a:pos x="166" y="101"/>
                </a:cxn>
                <a:cxn ang="0">
                  <a:pos x="162" y="106"/>
                </a:cxn>
                <a:cxn ang="0">
                  <a:pos x="161" y="109"/>
                </a:cxn>
                <a:cxn ang="0">
                  <a:pos x="154" y="103"/>
                </a:cxn>
                <a:cxn ang="0">
                  <a:pos x="144" y="87"/>
                </a:cxn>
                <a:cxn ang="0">
                  <a:pos x="114" y="92"/>
                </a:cxn>
                <a:cxn ang="0">
                  <a:pos x="86" y="98"/>
                </a:cxn>
                <a:cxn ang="0">
                  <a:pos x="59" y="105"/>
                </a:cxn>
                <a:cxn ang="0">
                  <a:pos x="31" y="112"/>
                </a:cxn>
                <a:cxn ang="0">
                  <a:pos x="0" y="115"/>
                </a:cxn>
                <a:cxn ang="0">
                  <a:pos x="1" y="99"/>
                </a:cxn>
                <a:cxn ang="0">
                  <a:pos x="3" y="71"/>
                </a:cxn>
                <a:cxn ang="0">
                  <a:pos x="3" y="53"/>
                </a:cxn>
                <a:cxn ang="0">
                  <a:pos x="33" y="47"/>
                </a:cxn>
                <a:cxn ang="0">
                  <a:pos x="63" y="40"/>
                </a:cxn>
                <a:cxn ang="0">
                  <a:pos x="94" y="35"/>
                </a:cxn>
                <a:cxn ang="0">
                  <a:pos x="121" y="28"/>
                </a:cxn>
                <a:cxn ang="0">
                  <a:pos x="132" y="23"/>
                </a:cxn>
                <a:cxn ang="0">
                  <a:pos x="141" y="14"/>
                </a:cxn>
                <a:cxn ang="0">
                  <a:pos x="147" y="2"/>
                </a:cxn>
                <a:cxn ang="0">
                  <a:pos x="150" y="2"/>
                </a:cxn>
                <a:cxn ang="0">
                  <a:pos x="152" y="0"/>
                </a:cxn>
              </a:cxnLst>
              <a:rect l="0" t="0" r="r" b="b"/>
              <a:pathLst>
                <a:path w="214" h="121">
                  <a:moveTo>
                    <a:pt x="152" y="0"/>
                  </a:moveTo>
                  <a:lnTo>
                    <a:pt x="156" y="3"/>
                  </a:lnTo>
                  <a:lnTo>
                    <a:pt x="159" y="9"/>
                  </a:lnTo>
                  <a:lnTo>
                    <a:pt x="163" y="14"/>
                  </a:lnTo>
                  <a:lnTo>
                    <a:pt x="166" y="17"/>
                  </a:lnTo>
                  <a:lnTo>
                    <a:pt x="171" y="18"/>
                  </a:lnTo>
                  <a:lnTo>
                    <a:pt x="178" y="16"/>
                  </a:lnTo>
                  <a:lnTo>
                    <a:pt x="169" y="25"/>
                  </a:lnTo>
                  <a:lnTo>
                    <a:pt x="161" y="36"/>
                  </a:lnTo>
                  <a:lnTo>
                    <a:pt x="155" y="47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6" y="58"/>
                  </a:lnTo>
                  <a:lnTo>
                    <a:pt x="178" y="56"/>
                  </a:lnTo>
                  <a:lnTo>
                    <a:pt x="180" y="59"/>
                  </a:lnTo>
                  <a:lnTo>
                    <a:pt x="184" y="61"/>
                  </a:lnTo>
                  <a:lnTo>
                    <a:pt x="187" y="65"/>
                  </a:lnTo>
                  <a:lnTo>
                    <a:pt x="190" y="70"/>
                  </a:lnTo>
                  <a:lnTo>
                    <a:pt x="189" y="75"/>
                  </a:lnTo>
                  <a:lnTo>
                    <a:pt x="194" y="78"/>
                  </a:lnTo>
                  <a:lnTo>
                    <a:pt x="199" y="82"/>
                  </a:lnTo>
                  <a:lnTo>
                    <a:pt x="204" y="88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14" y="105"/>
                  </a:lnTo>
                  <a:lnTo>
                    <a:pt x="212" y="108"/>
                  </a:lnTo>
                  <a:lnTo>
                    <a:pt x="211" y="110"/>
                  </a:lnTo>
                  <a:lnTo>
                    <a:pt x="207" y="112"/>
                  </a:lnTo>
                  <a:lnTo>
                    <a:pt x="203" y="113"/>
                  </a:lnTo>
                  <a:lnTo>
                    <a:pt x="203" y="107"/>
                  </a:lnTo>
                  <a:lnTo>
                    <a:pt x="201" y="105"/>
                  </a:lnTo>
                  <a:lnTo>
                    <a:pt x="201" y="102"/>
                  </a:lnTo>
                  <a:lnTo>
                    <a:pt x="200" y="101"/>
                  </a:lnTo>
                  <a:lnTo>
                    <a:pt x="200" y="95"/>
                  </a:lnTo>
                  <a:lnTo>
                    <a:pt x="191" y="102"/>
                  </a:lnTo>
                  <a:lnTo>
                    <a:pt x="184" y="112"/>
                  </a:lnTo>
                  <a:lnTo>
                    <a:pt x="178" y="121"/>
                  </a:lnTo>
                  <a:lnTo>
                    <a:pt x="172" y="120"/>
                  </a:lnTo>
                  <a:lnTo>
                    <a:pt x="169" y="115"/>
                  </a:lnTo>
                  <a:lnTo>
                    <a:pt x="166" y="108"/>
                  </a:lnTo>
                  <a:lnTo>
                    <a:pt x="166" y="101"/>
                  </a:lnTo>
                  <a:lnTo>
                    <a:pt x="162" y="106"/>
                  </a:lnTo>
                  <a:lnTo>
                    <a:pt x="161" y="109"/>
                  </a:lnTo>
                  <a:lnTo>
                    <a:pt x="154" y="103"/>
                  </a:lnTo>
                  <a:lnTo>
                    <a:pt x="144" y="87"/>
                  </a:lnTo>
                  <a:lnTo>
                    <a:pt x="114" y="92"/>
                  </a:lnTo>
                  <a:lnTo>
                    <a:pt x="86" y="98"/>
                  </a:lnTo>
                  <a:lnTo>
                    <a:pt x="59" y="105"/>
                  </a:lnTo>
                  <a:lnTo>
                    <a:pt x="31" y="112"/>
                  </a:lnTo>
                  <a:lnTo>
                    <a:pt x="0" y="115"/>
                  </a:lnTo>
                  <a:lnTo>
                    <a:pt x="1" y="99"/>
                  </a:lnTo>
                  <a:lnTo>
                    <a:pt x="3" y="71"/>
                  </a:lnTo>
                  <a:lnTo>
                    <a:pt x="3" y="53"/>
                  </a:lnTo>
                  <a:lnTo>
                    <a:pt x="33" y="47"/>
                  </a:lnTo>
                  <a:lnTo>
                    <a:pt x="63" y="40"/>
                  </a:lnTo>
                  <a:lnTo>
                    <a:pt x="94" y="35"/>
                  </a:lnTo>
                  <a:lnTo>
                    <a:pt x="121" y="28"/>
                  </a:lnTo>
                  <a:lnTo>
                    <a:pt x="132" y="23"/>
                  </a:lnTo>
                  <a:lnTo>
                    <a:pt x="141" y="14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B9B488F-C499-B7F9-1A64-2301184C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22" y="2335564"/>
              <a:ext cx="61121" cy="323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4"/>
                </a:cxn>
                <a:cxn ang="0">
                  <a:pos x="27" y="11"/>
                </a:cxn>
                <a:cxn ang="0">
                  <a:pos x="18" y="1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9" y="0"/>
                </a:cxn>
              </a:cxnLst>
              <a:rect l="0" t="0" r="r" b="b"/>
              <a:pathLst>
                <a:path w="34" h="18">
                  <a:moveTo>
                    <a:pt x="29" y="0"/>
                  </a:moveTo>
                  <a:lnTo>
                    <a:pt x="34" y="4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929BBC-04FD-EB07-22DF-D5C7852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6940" y="2351742"/>
              <a:ext cx="55729" cy="118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7" y="9"/>
                </a:cxn>
                <a:cxn ang="0">
                  <a:pos x="28" y="18"/>
                </a:cxn>
                <a:cxn ang="0">
                  <a:pos x="25" y="26"/>
                </a:cxn>
                <a:cxn ang="0">
                  <a:pos x="29" y="33"/>
                </a:cxn>
                <a:cxn ang="0">
                  <a:pos x="31" y="42"/>
                </a:cxn>
                <a:cxn ang="0">
                  <a:pos x="31" y="54"/>
                </a:cxn>
                <a:cxn ang="0">
                  <a:pos x="24" y="58"/>
                </a:cxn>
                <a:cxn ang="0">
                  <a:pos x="18" y="61"/>
                </a:cxn>
                <a:cxn ang="0">
                  <a:pos x="14" y="66"/>
                </a:cxn>
                <a:cxn ang="0">
                  <a:pos x="11" y="53"/>
                </a:cxn>
                <a:cxn ang="0">
                  <a:pos x="8" y="38"/>
                </a:cxn>
                <a:cxn ang="0">
                  <a:pos x="3" y="2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22" y="0"/>
                </a:cxn>
              </a:cxnLst>
              <a:rect l="0" t="0" r="r" b="b"/>
              <a:pathLst>
                <a:path w="31" h="66">
                  <a:moveTo>
                    <a:pt x="22" y="0"/>
                  </a:moveTo>
                  <a:lnTo>
                    <a:pt x="27" y="9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9" y="33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1"/>
                  </a:lnTo>
                  <a:lnTo>
                    <a:pt x="14" y="66"/>
                  </a:lnTo>
                  <a:lnTo>
                    <a:pt x="11" y="53"/>
                  </a:lnTo>
                  <a:lnTo>
                    <a:pt x="8" y="38"/>
                  </a:lnTo>
                  <a:lnTo>
                    <a:pt x="3" y="2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3E4758-B528-6BCC-FB1C-1B9AD4BC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841" y="2828129"/>
              <a:ext cx="125838" cy="228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3" y="7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12" y="33"/>
                </a:cxn>
                <a:cxn ang="0">
                  <a:pos x="19" y="43"/>
                </a:cxn>
                <a:cxn ang="0">
                  <a:pos x="28" y="52"/>
                </a:cxn>
                <a:cxn ang="0">
                  <a:pos x="29" y="61"/>
                </a:cxn>
                <a:cxn ang="0">
                  <a:pos x="34" y="69"/>
                </a:cxn>
                <a:cxn ang="0">
                  <a:pos x="40" y="77"/>
                </a:cxn>
                <a:cxn ang="0">
                  <a:pos x="44" y="83"/>
                </a:cxn>
                <a:cxn ang="0">
                  <a:pos x="48" y="88"/>
                </a:cxn>
                <a:cxn ang="0">
                  <a:pos x="53" y="90"/>
                </a:cxn>
                <a:cxn ang="0">
                  <a:pos x="62" y="91"/>
                </a:cxn>
                <a:cxn ang="0">
                  <a:pos x="61" y="97"/>
                </a:cxn>
                <a:cxn ang="0">
                  <a:pos x="58" y="103"/>
                </a:cxn>
                <a:cxn ang="0">
                  <a:pos x="60" y="111"/>
                </a:cxn>
                <a:cxn ang="0">
                  <a:pos x="60" y="112"/>
                </a:cxn>
                <a:cxn ang="0">
                  <a:pos x="64" y="112"/>
                </a:cxn>
                <a:cxn ang="0">
                  <a:pos x="65" y="111"/>
                </a:cxn>
                <a:cxn ang="0">
                  <a:pos x="68" y="112"/>
                </a:cxn>
                <a:cxn ang="0">
                  <a:pos x="69" y="112"/>
                </a:cxn>
                <a:cxn ang="0">
                  <a:pos x="70" y="113"/>
                </a:cxn>
                <a:cxn ang="0">
                  <a:pos x="70" y="119"/>
                </a:cxn>
                <a:cxn ang="0">
                  <a:pos x="55" y="122"/>
                </a:cxn>
                <a:cxn ang="0">
                  <a:pos x="41" y="125"/>
                </a:cxn>
                <a:cxn ang="0">
                  <a:pos x="26" y="127"/>
                </a:cxn>
                <a:cxn ang="0">
                  <a:pos x="22" y="103"/>
                </a:cxn>
                <a:cxn ang="0">
                  <a:pos x="14" y="78"/>
                </a:cxn>
                <a:cxn ang="0">
                  <a:pos x="6" y="53"/>
                </a:cxn>
                <a:cxn ang="0">
                  <a:pos x="1" y="28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0"/>
                </a:cxn>
              </a:cxnLst>
              <a:rect l="0" t="0" r="r" b="b"/>
              <a:pathLst>
                <a:path w="70" h="127">
                  <a:moveTo>
                    <a:pt x="12" y="0"/>
                  </a:moveTo>
                  <a:lnTo>
                    <a:pt x="14" y="0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12" y="33"/>
                  </a:lnTo>
                  <a:lnTo>
                    <a:pt x="19" y="43"/>
                  </a:lnTo>
                  <a:lnTo>
                    <a:pt x="28" y="52"/>
                  </a:lnTo>
                  <a:lnTo>
                    <a:pt x="29" y="61"/>
                  </a:lnTo>
                  <a:lnTo>
                    <a:pt x="34" y="69"/>
                  </a:lnTo>
                  <a:lnTo>
                    <a:pt x="40" y="77"/>
                  </a:lnTo>
                  <a:lnTo>
                    <a:pt x="44" y="83"/>
                  </a:lnTo>
                  <a:lnTo>
                    <a:pt x="48" y="88"/>
                  </a:lnTo>
                  <a:lnTo>
                    <a:pt x="53" y="90"/>
                  </a:lnTo>
                  <a:lnTo>
                    <a:pt x="62" y="91"/>
                  </a:lnTo>
                  <a:lnTo>
                    <a:pt x="61" y="97"/>
                  </a:lnTo>
                  <a:lnTo>
                    <a:pt x="58" y="103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9"/>
                  </a:lnTo>
                  <a:lnTo>
                    <a:pt x="55" y="122"/>
                  </a:lnTo>
                  <a:lnTo>
                    <a:pt x="41" y="125"/>
                  </a:lnTo>
                  <a:lnTo>
                    <a:pt x="26" y="127"/>
                  </a:lnTo>
                  <a:lnTo>
                    <a:pt x="22" y="103"/>
                  </a:lnTo>
                  <a:lnTo>
                    <a:pt x="14" y="78"/>
                  </a:lnTo>
                  <a:lnTo>
                    <a:pt x="6" y="53"/>
                  </a:lnTo>
                  <a:lnTo>
                    <a:pt x="1" y="28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16D948D-C586-0365-EDD5-9567B231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96" y="2473985"/>
              <a:ext cx="760422" cy="497960"/>
            </a:xfrm>
            <a:custGeom>
              <a:avLst/>
              <a:gdLst/>
              <a:ahLst/>
              <a:cxnLst>
                <a:cxn ang="0">
                  <a:pos x="349" y="2"/>
                </a:cxn>
                <a:cxn ang="0">
                  <a:pos x="358" y="9"/>
                </a:cxn>
                <a:cxn ang="0">
                  <a:pos x="370" y="25"/>
                </a:cxn>
                <a:cxn ang="0">
                  <a:pos x="381" y="37"/>
                </a:cxn>
                <a:cxn ang="0">
                  <a:pos x="399" y="42"/>
                </a:cxn>
                <a:cxn ang="0">
                  <a:pos x="391" y="64"/>
                </a:cxn>
                <a:cxn ang="0">
                  <a:pos x="381" y="85"/>
                </a:cxn>
                <a:cxn ang="0">
                  <a:pos x="385" y="95"/>
                </a:cxn>
                <a:cxn ang="0">
                  <a:pos x="381" y="109"/>
                </a:cxn>
                <a:cxn ang="0">
                  <a:pos x="382" y="114"/>
                </a:cxn>
                <a:cxn ang="0">
                  <a:pos x="385" y="121"/>
                </a:cxn>
                <a:cxn ang="0">
                  <a:pos x="394" y="132"/>
                </a:cxn>
                <a:cxn ang="0">
                  <a:pos x="399" y="137"/>
                </a:cxn>
                <a:cxn ang="0">
                  <a:pos x="408" y="144"/>
                </a:cxn>
                <a:cxn ang="0">
                  <a:pos x="423" y="153"/>
                </a:cxn>
                <a:cxn ang="0">
                  <a:pos x="420" y="160"/>
                </a:cxn>
                <a:cxn ang="0">
                  <a:pos x="415" y="165"/>
                </a:cxn>
                <a:cxn ang="0">
                  <a:pos x="409" y="169"/>
                </a:cxn>
                <a:cxn ang="0">
                  <a:pos x="401" y="182"/>
                </a:cxn>
                <a:cxn ang="0">
                  <a:pos x="394" y="189"/>
                </a:cxn>
                <a:cxn ang="0">
                  <a:pos x="389" y="195"/>
                </a:cxn>
                <a:cxn ang="0">
                  <a:pos x="368" y="198"/>
                </a:cxn>
                <a:cxn ang="0">
                  <a:pos x="361" y="211"/>
                </a:cxn>
                <a:cxn ang="0">
                  <a:pos x="32" y="251"/>
                </a:cxn>
                <a:cxn ang="0">
                  <a:pos x="14" y="156"/>
                </a:cxn>
                <a:cxn ang="0">
                  <a:pos x="6" y="110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11" y="62"/>
                </a:cxn>
                <a:cxn ang="0">
                  <a:pos x="15" y="61"/>
                </a:cxn>
                <a:cxn ang="0">
                  <a:pos x="28" y="49"/>
                </a:cxn>
                <a:cxn ang="0">
                  <a:pos x="43" y="40"/>
                </a:cxn>
                <a:cxn ang="0">
                  <a:pos x="46" y="60"/>
                </a:cxn>
                <a:cxn ang="0">
                  <a:pos x="148" y="42"/>
                </a:cxn>
                <a:cxn ang="0">
                  <a:pos x="254" y="20"/>
                </a:cxn>
                <a:cxn ang="0">
                  <a:pos x="262" y="16"/>
                </a:cxn>
                <a:cxn ang="0">
                  <a:pos x="270" y="14"/>
                </a:cxn>
                <a:cxn ang="0">
                  <a:pos x="310" y="8"/>
                </a:cxn>
                <a:cxn ang="0">
                  <a:pos x="334" y="1"/>
                </a:cxn>
              </a:cxnLst>
              <a:rect l="0" t="0" r="r" b="b"/>
              <a:pathLst>
                <a:path w="423" h="277">
                  <a:moveTo>
                    <a:pt x="344" y="0"/>
                  </a:moveTo>
                  <a:lnTo>
                    <a:pt x="349" y="2"/>
                  </a:lnTo>
                  <a:lnTo>
                    <a:pt x="354" y="6"/>
                  </a:lnTo>
                  <a:lnTo>
                    <a:pt x="358" y="9"/>
                  </a:lnTo>
                  <a:lnTo>
                    <a:pt x="363" y="8"/>
                  </a:lnTo>
                  <a:lnTo>
                    <a:pt x="370" y="25"/>
                  </a:lnTo>
                  <a:lnTo>
                    <a:pt x="375" y="32"/>
                  </a:lnTo>
                  <a:lnTo>
                    <a:pt x="381" y="37"/>
                  </a:lnTo>
                  <a:lnTo>
                    <a:pt x="389" y="42"/>
                  </a:lnTo>
                  <a:lnTo>
                    <a:pt x="399" y="42"/>
                  </a:lnTo>
                  <a:lnTo>
                    <a:pt x="395" y="53"/>
                  </a:lnTo>
                  <a:lnTo>
                    <a:pt x="391" y="64"/>
                  </a:lnTo>
                  <a:lnTo>
                    <a:pt x="387" y="76"/>
                  </a:lnTo>
                  <a:lnTo>
                    <a:pt x="381" y="85"/>
                  </a:lnTo>
                  <a:lnTo>
                    <a:pt x="381" y="90"/>
                  </a:lnTo>
                  <a:lnTo>
                    <a:pt x="385" y="95"/>
                  </a:lnTo>
                  <a:lnTo>
                    <a:pt x="385" y="99"/>
                  </a:lnTo>
                  <a:lnTo>
                    <a:pt x="381" y="109"/>
                  </a:lnTo>
                  <a:lnTo>
                    <a:pt x="381" y="110"/>
                  </a:lnTo>
                  <a:lnTo>
                    <a:pt x="382" y="114"/>
                  </a:lnTo>
                  <a:lnTo>
                    <a:pt x="383" y="118"/>
                  </a:lnTo>
                  <a:lnTo>
                    <a:pt x="385" y="121"/>
                  </a:lnTo>
                  <a:lnTo>
                    <a:pt x="394" y="130"/>
                  </a:lnTo>
                  <a:lnTo>
                    <a:pt x="394" y="132"/>
                  </a:lnTo>
                  <a:lnTo>
                    <a:pt x="397" y="135"/>
                  </a:lnTo>
                  <a:lnTo>
                    <a:pt x="399" y="137"/>
                  </a:lnTo>
                  <a:lnTo>
                    <a:pt x="403" y="139"/>
                  </a:lnTo>
                  <a:lnTo>
                    <a:pt x="408" y="144"/>
                  </a:lnTo>
                  <a:lnTo>
                    <a:pt x="415" y="148"/>
                  </a:lnTo>
                  <a:lnTo>
                    <a:pt x="423" y="153"/>
                  </a:lnTo>
                  <a:lnTo>
                    <a:pt x="422" y="158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5" y="165"/>
                  </a:lnTo>
                  <a:lnTo>
                    <a:pt x="412" y="167"/>
                  </a:lnTo>
                  <a:lnTo>
                    <a:pt x="409" y="169"/>
                  </a:lnTo>
                  <a:lnTo>
                    <a:pt x="404" y="176"/>
                  </a:lnTo>
                  <a:lnTo>
                    <a:pt x="401" y="182"/>
                  </a:lnTo>
                  <a:lnTo>
                    <a:pt x="397" y="189"/>
                  </a:lnTo>
                  <a:lnTo>
                    <a:pt x="394" y="189"/>
                  </a:lnTo>
                  <a:lnTo>
                    <a:pt x="391" y="190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61" y="211"/>
                  </a:lnTo>
                  <a:lnTo>
                    <a:pt x="37" y="277"/>
                  </a:lnTo>
                  <a:lnTo>
                    <a:pt x="32" y="251"/>
                  </a:lnTo>
                  <a:lnTo>
                    <a:pt x="26" y="222"/>
                  </a:lnTo>
                  <a:lnTo>
                    <a:pt x="14" y="156"/>
                  </a:lnTo>
                  <a:lnTo>
                    <a:pt x="9" y="125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8" y="49"/>
                  </a:lnTo>
                  <a:lnTo>
                    <a:pt x="35" y="43"/>
                  </a:lnTo>
                  <a:lnTo>
                    <a:pt x="43" y="40"/>
                  </a:lnTo>
                  <a:lnTo>
                    <a:pt x="46" y="51"/>
                  </a:lnTo>
                  <a:lnTo>
                    <a:pt x="46" y="60"/>
                  </a:lnTo>
                  <a:lnTo>
                    <a:pt x="96" y="51"/>
                  </a:lnTo>
                  <a:lnTo>
                    <a:pt x="148" y="42"/>
                  </a:lnTo>
                  <a:lnTo>
                    <a:pt x="200" y="32"/>
                  </a:lnTo>
                  <a:lnTo>
                    <a:pt x="254" y="20"/>
                  </a:lnTo>
                  <a:lnTo>
                    <a:pt x="259" y="19"/>
                  </a:lnTo>
                  <a:lnTo>
                    <a:pt x="262" y="16"/>
                  </a:lnTo>
                  <a:lnTo>
                    <a:pt x="266" y="15"/>
                  </a:lnTo>
                  <a:lnTo>
                    <a:pt x="270" y="14"/>
                  </a:lnTo>
                  <a:lnTo>
                    <a:pt x="290" y="12"/>
                  </a:lnTo>
                  <a:lnTo>
                    <a:pt x="310" y="8"/>
                  </a:lnTo>
                  <a:lnTo>
                    <a:pt x="323" y="5"/>
                  </a:lnTo>
                  <a:lnTo>
                    <a:pt x="334" y="1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A7E51-3BD4-60B4-6CB3-6A43C01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189" y="1922096"/>
              <a:ext cx="787387" cy="699301"/>
            </a:xfrm>
            <a:custGeom>
              <a:avLst/>
              <a:gdLst/>
              <a:ahLst/>
              <a:cxnLst>
                <a:cxn ang="0">
                  <a:pos x="366" y="6"/>
                </a:cxn>
                <a:cxn ang="0">
                  <a:pos x="366" y="17"/>
                </a:cxn>
                <a:cxn ang="0">
                  <a:pos x="371" y="34"/>
                </a:cxn>
                <a:cxn ang="0">
                  <a:pos x="380" y="55"/>
                </a:cxn>
                <a:cxn ang="0">
                  <a:pos x="379" y="78"/>
                </a:cxn>
                <a:cxn ang="0">
                  <a:pos x="387" y="104"/>
                </a:cxn>
                <a:cxn ang="0">
                  <a:pos x="393" y="131"/>
                </a:cxn>
                <a:cxn ang="0">
                  <a:pos x="395" y="131"/>
                </a:cxn>
                <a:cxn ang="0">
                  <a:pos x="398" y="127"/>
                </a:cxn>
                <a:cxn ang="0">
                  <a:pos x="408" y="148"/>
                </a:cxn>
                <a:cxn ang="0">
                  <a:pos x="419" y="197"/>
                </a:cxn>
                <a:cxn ang="0">
                  <a:pos x="421" y="203"/>
                </a:cxn>
                <a:cxn ang="0">
                  <a:pos x="419" y="263"/>
                </a:cxn>
                <a:cxn ang="0">
                  <a:pos x="424" y="277"/>
                </a:cxn>
                <a:cxn ang="0">
                  <a:pos x="433" y="330"/>
                </a:cxn>
                <a:cxn ang="0">
                  <a:pos x="436" y="350"/>
                </a:cxn>
                <a:cxn ang="0">
                  <a:pos x="438" y="371"/>
                </a:cxn>
                <a:cxn ang="0">
                  <a:pos x="435" y="384"/>
                </a:cxn>
                <a:cxn ang="0">
                  <a:pos x="424" y="389"/>
                </a:cxn>
                <a:cxn ang="0">
                  <a:pos x="419" y="379"/>
                </a:cxn>
                <a:cxn ang="0">
                  <a:pos x="416" y="369"/>
                </a:cxn>
                <a:cxn ang="0">
                  <a:pos x="335" y="341"/>
                </a:cxn>
                <a:cxn ang="0">
                  <a:pos x="319" y="313"/>
                </a:cxn>
                <a:cxn ang="0">
                  <a:pos x="306" y="308"/>
                </a:cxn>
                <a:cxn ang="0">
                  <a:pos x="301" y="301"/>
                </a:cxn>
                <a:cxn ang="0">
                  <a:pos x="264" y="311"/>
                </a:cxn>
                <a:cxn ang="0">
                  <a:pos x="185" y="328"/>
                </a:cxn>
                <a:cxn ang="0">
                  <a:pos x="46" y="355"/>
                </a:cxn>
                <a:cxn ang="0">
                  <a:pos x="3" y="356"/>
                </a:cxn>
                <a:cxn ang="0">
                  <a:pos x="1" y="343"/>
                </a:cxn>
                <a:cxn ang="0">
                  <a:pos x="10" y="334"/>
                </a:cxn>
                <a:cxn ang="0">
                  <a:pos x="25" y="313"/>
                </a:cxn>
                <a:cxn ang="0">
                  <a:pos x="40" y="295"/>
                </a:cxn>
                <a:cxn ang="0">
                  <a:pos x="44" y="290"/>
                </a:cxn>
                <a:cxn ang="0">
                  <a:pos x="50" y="281"/>
                </a:cxn>
                <a:cxn ang="0">
                  <a:pos x="46" y="267"/>
                </a:cxn>
                <a:cxn ang="0">
                  <a:pos x="41" y="256"/>
                </a:cxn>
                <a:cxn ang="0">
                  <a:pos x="33" y="251"/>
                </a:cxn>
                <a:cxn ang="0">
                  <a:pos x="31" y="239"/>
                </a:cxn>
                <a:cxn ang="0">
                  <a:pos x="55" y="229"/>
                </a:cxn>
                <a:cxn ang="0">
                  <a:pos x="93" y="217"/>
                </a:cxn>
                <a:cxn ang="0">
                  <a:pos x="122" y="222"/>
                </a:cxn>
                <a:cxn ang="0">
                  <a:pos x="156" y="214"/>
                </a:cxn>
                <a:cxn ang="0">
                  <a:pos x="194" y="186"/>
                </a:cxn>
                <a:cxn ang="0">
                  <a:pos x="210" y="178"/>
                </a:cxn>
                <a:cxn ang="0">
                  <a:pos x="204" y="150"/>
                </a:cxn>
                <a:cxn ang="0">
                  <a:pos x="213" y="136"/>
                </a:cxn>
                <a:cxn ang="0">
                  <a:pos x="208" y="131"/>
                </a:cxn>
                <a:cxn ang="0">
                  <a:pos x="202" y="125"/>
                </a:cxn>
                <a:cxn ang="0">
                  <a:pos x="196" y="130"/>
                </a:cxn>
                <a:cxn ang="0">
                  <a:pos x="208" y="108"/>
                </a:cxn>
                <a:cxn ang="0">
                  <a:pos x="222" y="84"/>
                </a:cxn>
                <a:cxn ang="0">
                  <a:pos x="231" y="67"/>
                </a:cxn>
                <a:cxn ang="0">
                  <a:pos x="268" y="26"/>
                </a:cxn>
                <a:cxn ang="0">
                  <a:pos x="324" y="12"/>
                </a:cxn>
              </a:cxnLst>
              <a:rect l="0" t="0" r="r" b="b"/>
              <a:pathLst>
                <a:path w="438" h="389">
                  <a:moveTo>
                    <a:pt x="363" y="0"/>
                  </a:moveTo>
                  <a:lnTo>
                    <a:pt x="366" y="4"/>
                  </a:lnTo>
                  <a:lnTo>
                    <a:pt x="366" y="6"/>
                  </a:lnTo>
                  <a:lnTo>
                    <a:pt x="365" y="8"/>
                  </a:lnTo>
                  <a:lnTo>
                    <a:pt x="365" y="14"/>
                  </a:lnTo>
                  <a:lnTo>
                    <a:pt x="366" y="17"/>
                  </a:lnTo>
                  <a:lnTo>
                    <a:pt x="369" y="18"/>
                  </a:lnTo>
                  <a:lnTo>
                    <a:pt x="371" y="22"/>
                  </a:lnTo>
                  <a:lnTo>
                    <a:pt x="371" y="34"/>
                  </a:lnTo>
                  <a:lnTo>
                    <a:pt x="374" y="41"/>
                  </a:lnTo>
                  <a:lnTo>
                    <a:pt x="378" y="47"/>
                  </a:lnTo>
                  <a:lnTo>
                    <a:pt x="380" y="55"/>
                  </a:lnTo>
                  <a:lnTo>
                    <a:pt x="383" y="64"/>
                  </a:lnTo>
                  <a:lnTo>
                    <a:pt x="383" y="68"/>
                  </a:lnTo>
                  <a:lnTo>
                    <a:pt x="379" y="78"/>
                  </a:lnTo>
                  <a:lnTo>
                    <a:pt x="379" y="82"/>
                  </a:lnTo>
                  <a:lnTo>
                    <a:pt x="383" y="94"/>
                  </a:lnTo>
                  <a:lnTo>
                    <a:pt x="387" y="104"/>
                  </a:lnTo>
                  <a:lnTo>
                    <a:pt x="391" y="117"/>
                  </a:lnTo>
                  <a:lnTo>
                    <a:pt x="391" y="130"/>
                  </a:lnTo>
                  <a:lnTo>
                    <a:pt x="393" y="131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5" y="131"/>
                  </a:lnTo>
                  <a:lnTo>
                    <a:pt x="397" y="130"/>
                  </a:lnTo>
                  <a:lnTo>
                    <a:pt x="397" y="129"/>
                  </a:lnTo>
                  <a:lnTo>
                    <a:pt x="398" y="127"/>
                  </a:lnTo>
                  <a:lnTo>
                    <a:pt x="400" y="127"/>
                  </a:lnTo>
                  <a:lnTo>
                    <a:pt x="402" y="130"/>
                  </a:lnTo>
                  <a:lnTo>
                    <a:pt x="408" y="148"/>
                  </a:lnTo>
                  <a:lnTo>
                    <a:pt x="413" y="171"/>
                  </a:lnTo>
                  <a:lnTo>
                    <a:pt x="416" y="195"/>
                  </a:lnTo>
                  <a:lnTo>
                    <a:pt x="419" y="197"/>
                  </a:lnTo>
                  <a:lnTo>
                    <a:pt x="420" y="200"/>
                  </a:lnTo>
                  <a:lnTo>
                    <a:pt x="421" y="201"/>
                  </a:lnTo>
                  <a:lnTo>
                    <a:pt x="421" y="203"/>
                  </a:lnTo>
                  <a:lnTo>
                    <a:pt x="419" y="220"/>
                  </a:lnTo>
                  <a:lnTo>
                    <a:pt x="417" y="241"/>
                  </a:lnTo>
                  <a:lnTo>
                    <a:pt x="419" y="263"/>
                  </a:lnTo>
                  <a:lnTo>
                    <a:pt x="420" y="266"/>
                  </a:lnTo>
                  <a:lnTo>
                    <a:pt x="422" y="270"/>
                  </a:lnTo>
                  <a:lnTo>
                    <a:pt x="424" y="277"/>
                  </a:lnTo>
                  <a:lnTo>
                    <a:pt x="427" y="293"/>
                  </a:lnTo>
                  <a:lnTo>
                    <a:pt x="429" y="312"/>
                  </a:lnTo>
                  <a:lnTo>
                    <a:pt x="433" y="330"/>
                  </a:lnTo>
                  <a:lnTo>
                    <a:pt x="435" y="340"/>
                  </a:lnTo>
                  <a:lnTo>
                    <a:pt x="437" y="346"/>
                  </a:lnTo>
                  <a:lnTo>
                    <a:pt x="436" y="350"/>
                  </a:lnTo>
                  <a:lnTo>
                    <a:pt x="433" y="355"/>
                  </a:lnTo>
                  <a:lnTo>
                    <a:pt x="427" y="361"/>
                  </a:lnTo>
                  <a:lnTo>
                    <a:pt x="438" y="371"/>
                  </a:lnTo>
                  <a:lnTo>
                    <a:pt x="438" y="378"/>
                  </a:lnTo>
                  <a:lnTo>
                    <a:pt x="437" y="382"/>
                  </a:lnTo>
                  <a:lnTo>
                    <a:pt x="435" y="384"/>
                  </a:lnTo>
                  <a:lnTo>
                    <a:pt x="433" y="385"/>
                  </a:lnTo>
                  <a:lnTo>
                    <a:pt x="429" y="386"/>
                  </a:lnTo>
                  <a:lnTo>
                    <a:pt x="424" y="389"/>
                  </a:lnTo>
                  <a:lnTo>
                    <a:pt x="422" y="388"/>
                  </a:lnTo>
                  <a:lnTo>
                    <a:pt x="420" y="383"/>
                  </a:lnTo>
                  <a:lnTo>
                    <a:pt x="419" y="379"/>
                  </a:lnTo>
                  <a:lnTo>
                    <a:pt x="417" y="377"/>
                  </a:lnTo>
                  <a:lnTo>
                    <a:pt x="417" y="371"/>
                  </a:lnTo>
                  <a:lnTo>
                    <a:pt x="416" y="369"/>
                  </a:lnTo>
                  <a:lnTo>
                    <a:pt x="387" y="361"/>
                  </a:lnTo>
                  <a:lnTo>
                    <a:pt x="362" y="350"/>
                  </a:lnTo>
                  <a:lnTo>
                    <a:pt x="335" y="341"/>
                  </a:lnTo>
                  <a:lnTo>
                    <a:pt x="330" y="336"/>
                  </a:lnTo>
                  <a:lnTo>
                    <a:pt x="323" y="315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09" y="311"/>
                  </a:lnTo>
                  <a:lnTo>
                    <a:pt x="306" y="308"/>
                  </a:lnTo>
                  <a:lnTo>
                    <a:pt x="303" y="306"/>
                  </a:lnTo>
                  <a:lnTo>
                    <a:pt x="302" y="302"/>
                  </a:lnTo>
                  <a:lnTo>
                    <a:pt x="301" y="301"/>
                  </a:lnTo>
                  <a:lnTo>
                    <a:pt x="294" y="301"/>
                  </a:lnTo>
                  <a:lnTo>
                    <a:pt x="285" y="304"/>
                  </a:lnTo>
                  <a:lnTo>
                    <a:pt x="264" y="311"/>
                  </a:lnTo>
                  <a:lnTo>
                    <a:pt x="245" y="314"/>
                  </a:lnTo>
                  <a:lnTo>
                    <a:pt x="228" y="319"/>
                  </a:lnTo>
                  <a:lnTo>
                    <a:pt x="185" y="328"/>
                  </a:lnTo>
                  <a:lnTo>
                    <a:pt x="139" y="337"/>
                  </a:lnTo>
                  <a:lnTo>
                    <a:pt x="93" y="347"/>
                  </a:lnTo>
                  <a:lnTo>
                    <a:pt x="46" y="355"/>
                  </a:lnTo>
                  <a:lnTo>
                    <a:pt x="2" y="361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2" y="341"/>
                  </a:lnTo>
                  <a:lnTo>
                    <a:pt x="7" y="336"/>
                  </a:lnTo>
                  <a:lnTo>
                    <a:pt x="10" y="334"/>
                  </a:lnTo>
                  <a:lnTo>
                    <a:pt x="13" y="330"/>
                  </a:lnTo>
                  <a:lnTo>
                    <a:pt x="18" y="325"/>
                  </a:lnTo>
                  <a:lnTo>
                    <a:pt x="25" y="313"/>
                  </a:lnTo>
                  <a:lnTo>
                    <a:pt x="39" y="299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1" y="293"/>
                  </a:lnTo>
                  <a:lnTo>
                    <a:pt x="43" y="292"/>
                  </a:lnTo>
                  <a:lnTo>
                    <a:pt x="44" y="290"/>
                  </a:lnTo>
                  <a:lnTo>
                    <a:pt x="46" y="287"/>
                  </a:lnTo>
                  <a:lnTo>
                    <a:pt x="48" y="284"/>
                  </a:lnTo>
                  <a:lnTo>
                    <a:pt x="50" y="281"/>
                  </a:lnTo>
                  <a:lnTo>
                    <a:pt x="50" y="276"/>
                  </a:lnTo>
                  <a:lnTo>
                    <a:pt x="48" y="271"/>
                  </a:lnTo>
                  <a:lnTo>
                    <a:pt x="46" y="267"/>
                  </a:lnTo>
                  <a:lnTo>
                    <a:pt x="44" y="263"/>
                  </a:lnTo>
                  <a:lnTo>
                    <a:pt x="45" y="257"/>
                  </a:lnTo>
                  <a:lnTo>
                    <a:pt x="41" y="256"/>
                  </a:lnTo>
                  <a:lnTo>
                    <a:pt x="39" y="253"/>
                  </a:lnTo>
                  <a:lnTo>
                    <a:pt x="37" y="252"/>
                  </a:lnTo>
                  <a:lnTo>
                    <a:pt x="33" y="251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41" y="234"/>
                  </a:lnTo>
                  <a:lnTo>
                    <a:pt x="55" y="229"/>
                  </a:lnTo>
                  <a:lnTo>
                    <a:pt x="65" y="224"/>
                  </a:lnTo>
                  <a:lnTo>
                    <a:pt x="78" y="220"/>
                  </a:lnTo>
                  <a:lnTo>
                    <a:pt x="93" y="217"/>
                  </a:lnTo>
                  <a:lnTo>
                    <a:pt x="109" y="217"/>
                  </a:lnTo>
                  <a:lnTo>
                    <a:pt x="118" y="220"/>
                  </a:lnTo>
                  <a:lnTo>
                    <a:pt x="122" y="222"/>
                  </a:lnTo>
                  <a:lnTo>
                    <a:pt x="126" y="223"/>
                  </a:lnTo>
                  <a:lnTo>
                    <a:pt x="145" y="216"/>
                  </a:lnTo>
                  <a:lnTo>
                    <a:pt x="156" y="214"/>
                  </a:lnTo>
                  <a:lnTo>
                    <a:pt x="168" y="214"/>
                  </a:lnTo>
                  <a:lnTo>
                    <a:pt x="182" y="201"/>
                  </a:lnTo>
                  <a:lnTo>
                    <a:pt x="194" y="186"/>
                  </a:lnTo>
                  <a:lnTo>
                    <a:pt x="201" y="181"/>
                  </a:lnTo>
                  <a:lnTo>
                    <a:pt x="206" y="180"/>
                  </a:lnTo>
                  <a:lnTo>
                    <a:pt x="210" y="178"/>
                  </a:lnTo>
                  <a:lnTo>
                    <a:pt x="210" y="166"/>
                  </a:lnTo>
                  <a:lnTo>
                    <a:pt x="208" y="157"/>
                  </a:lnTo>
                  <a:lnTo>
                    <a:pt x="204" y="150"/>
                  </a:lnTo>
                  <a:lnTo>
                    <a:pt x="206" y="144"/>
                  </a:lnTo>
                  <a:lnTo>
                    <a:pt x="209" y="139"/>
                  </a:lnTo>
                  <a:lnTo>
                    <a:pt x="213" y="136"/>
                  </a:lnTo>
                  <a:lnTo>
                    <a:pt x="214" y="130"/>
                  </a:lnTo>
                  <a:lnTo>
                    <a:pt x="209" y="132"/>
                  </a:lnTo>
                  <a:lnTo>
                    <a:pt x="208" y="131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2" y="125"/>
                  </a:lnTo>
                  <a:lnTo>
                    <a:pt x="200" y="125"/>
                  </a:lnTo>
                  <a:lnTo>
                    <a:pt x="199" y="127"/>
                  </a:lnTo>
                  <a:lnTo>
                    <a:pt x="196" y="130"/>
                  </a:lnTo>
                  <a:lnTo>
                    <a:pt x="196" y="122"/>
                  </a:lnTo>
                  <a:lnTo>
                    <a:pt x="201" y="115"/>
                  </a:lnTo>
                  <a:lnTo>
                    <a:pt x="208" y="108"/>
                  </a:lnTo>
                  <a:lnTo>
                    <a:pt x="216" y="101"/>
                  </a:lnTo>
                  <a:lnTo>
                    <a:pt x="222" y="94"/>
                  </a:lnTo>
                  <a:lnTo>
                    <a:pt x="222" y="84"/>
                  </a:lnTo>
                  <a:lnTo>
                    <a:pt x="224" y="78"/>
                  </a:lnTo>
                  <a:lnTo>
                    <a:pt x="228" y="74"/>
                  </a:lnTo>
                  <a:lnTo>
                    <a:pt x="231" y="67"/>
                  </a:lnTo>
                  <a:lnTo>
                    <a:pt x="245" y="46"/>
                  </a:lnTo>
                  <a:lnTo>
                    <a:pt x="256" y="34"/>
                  </a:lnTo>
                  <a:lnTo>
                    <a:pt x="268" y="26"/>
                  </a:lnTo>
                  <a:lnTo>
                    <a:pt x="284" y="20"/>
                  </a:lnTo>
                  <a:lnTo>
                    <a:pt x="303" y="15"/>
                  </a:lnTo>
                  <a:lnTo>
                    <a:pt x="324" y="12"/>
                  </a:lnTo>
                  <a:lnTo>
                    <a:pt x="344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2FB112-5269-9BEB-953D-34C9E1B6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0200" y="2531510"/>
              <a:ext cx="57526" cy="287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32" h="16">
                  <a:moveTo>
                    <a:pt x="23" y="0"/>
                  </a:moveTo>
                  <a:lnTo>
                    <a:pt x="32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14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999418-F7EF-CE71-793D-F66CBF2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540500"/>
              <a:ext cx="168983" cy="11325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4" y="5"/>
                </a:cxn>
                <a:cxn ang="0">
                  <a:pos x="83" y="7"/>
                </a:cxn>
                <a:cxn ang="0">
                  <a:pos x="80" y="10"/>
                </a:cxn>
                <a:cxn ang="0">
                  <a:pos x="80" y="12"/>
                </a:cxn>
                <a:cxn ang="0">
                  <a:pos x="81" y="13"/>
                </a:cxn>
                <a:cxn ang="0">
                  <a:pos x="83" y="13"/>
                </a:cxn>
                <a:cxn ang="0">
                  <a:pos x="86" y="12"/>
                </a:cxn>
                <a:cxn ang="0">
                  <a:pos x="94" y="14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2" y="21"/>
                </a:cxn>
                <a:cxn ang="0">
                  <a:pos x="90" y="23"/>
                </a:cxn>
                <a:cxn ang="0">
                  <a:pos x="87" y="23"/>
                </a:cxn>
                <a:cxn ang="0">
                  <a:pos x="85" y="24"/>
                </a:cxn>
                <a:cxn ang="0">
                  <a:pos x="79" y="24"/>
                </a:cxn>
                <a:cxn ang="0">
                  <a:pos x="77" y="25"/>
                </a:cxn>
                <a:cxn ang="0">
                  <a:pos x="76" y="26"/>
                </a:cxn>
                <a:cxn ang="0">
                  <a:pos x="74" y="28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0" y="32"/>
                </a:cxn>
                <a:cxn ang="0">
                  <a:pos x="66" y="32"/>
                </a:cxn>
                <a:cxn ang="0">
                  <a:pos x="59" y="34"/>
                </a:cxn>
                <a:cxn ang="0">
                  <a:pos x="57" y="35"/>
                </a:cxn>
                <a:cxn ang="0">
                  <a:pos x="55" y="38"/>
                </a:cxn>
                <a:cxn ang="0">
                  <a:pos x="54" y="41"/>
                </a:cxn>
                <a:cxn ang="0">
                  <a:pos x="51" y="42"/>
                </a:cxn>
                <a:cxn ang="0">
                  <a:pos x="26" y="54"/>
                </a:cxn>
                <a:cxn ang="0">
                  <a:pos x="20" y="58"/>
                </a:cxn>
                <a:cxn ang="0">
                  <a:pos x="15" y="61"/>
                </a:cxn>
                <a:cxn ang="0">
                  <a:pos x="8" y="63"/>
                </a:cxn>
                <a:cxn ang="0">
                  <a:pos x="0" y="62"/>
                </a:cxn>
                <a:cxn ang="0">
                  <a:pos x="1" y="54"/>
                </a:cxn>
                <a:cxn ang="0">
                  <a:pos x="6" y="49"/>
                </a:cxn>
                <a:cxn ang="0">
                  <a:pos x="12" y="46"/>
                </a:cxn>
                <a:cxn ang="0">
                  <a:pos x="16" y="42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36" y="28"/>
                </a:cxn>
                <a:cxn ang="0">
                  <a:pos x="47" y="24"/>
                </a:cxn>
                <a:cxn ang="0">
                  <a:pos x="54" y="17"/>
                </a:cxn>
                <a:cxn ang="0">
                  <a:pos x="64" y="16"/>
                </a:cxn>
                <a:cxn ang="0">
                  <a:pos x="72" y="11"/>
                </a:cxn>
                <a:cxn ang="0">
                  <a:pos x="80" y="5"/>
                </a:cxn>
                <a:cxn ang="0">
                  <a:pos x="87" y="0"/>
                </a:cxn>
              </a:cxnLst>
              <a:rect l="0" t="0" r="r" b="b"/>
              <a:pathLst>
                <a:path w="94" h="63">
                  <a:moveTo>
                    <a:pt x="87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2" y="21"/>
                  </a:lnTo>
                  <a:lnTo>
                    <a:pt x="90" y="23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55" y="38"/>
                  </a:lnTo>
                  <a:lnTo>
                    <a:pt x="54" y="41"/>
                  </a:lnTo>
                  <a:lnTo>
                    <a:pt x="51" y="42"/>
                  </a:lnTo>
                  <a:lnTo>
                    <a:pt x="26" y="54"/>
                  </a:lnTo>
                  <a:lnTo>
                    <a:pt x="20" y="58"/>
                  </a:lnTo>
                  <a:lnTo>
                    <a:pt x="15" y="61"/>
                  </a:lnTo>
                  <a:lnTo>
                    <a:pt x="8" y="63"/>
                  </a:lnTo>
                  <a:lnTo>
                    <a:pt x="0" y="62"/>
                  </a:lnTo>
                  <a:lnTo>
                    <a:pt x="1" y="54"/>
                  </a:lnTo>
                  <a:lnTo>
                    <a:pt x="6" y="49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36" y="28"/>
                  </a:lnTo>
                  <a:lnTo>
                    <a:pt x="47" y="24"/>
                  </a:lnTo>
                  <a:lnTo>
                    <a:pt x="54" y="17"/>
                  </a:lnTo>
                  <a:lnTo>
                    <a:pt x="64" y="16"/>
                  </a:lnTo>
                  <a:lnTo>
                    <a:pt x="72" y="11"/>
                  </a:lnTo>
                  <a:lnTo>
                    <a:pt x="80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2FFD42-96E8-8076-CB43-41AB23EC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801" y="2362528"/>
              <a:ext cx="217521" cy="213926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0" y="14"/>
                </a:cxn>
                <a:cxn ang="0">
                  <a:pos x="115" y="28"/>
                </a:cxn>
                <a:cxn ang="0">
                  <a:pos x="119" y="43"/>
                </a:cxn>
                <a:cxn ang="0">
                  <a:pos x="121" y="60"/>
                </a:cxn>
                <a:cxn ang="0">
                  <a:pos x="113" y="61"/>
                </a:cxn>
                <a:cxn ang="0">
                  <a:pos x="107" y="63"/>
                </a:cxn>
                <a:cxn ang="0">
                  <a:pos x="101" y="67"/>
                </a:cxn>
                <a:cxn ang="0">
                  <a:pos x="96" y="70"/>
                </a:cxn>
                <a:cxn ang="0">
                  <a:pos x="91" y="70"/>
                </a:cxn>
                <a:cxn ang="0">
                  <a:pos x="85" y="66"/>
                </a:cxn>
                <a:cxn ang="0">
                  <a:pos x="85" y="68"/>
                </a:cxn>
                <a:cxn ang="0">
                  <a:pos x="86" y="70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4"/>
                </a:cxn>
                <a:cxn ang="0">
                  <a:pos x="85" y="76"/>
                </a:cxn>
                <a:cxn ang="0">
                  <a:pos x="71" y="80"/>
                </a:cxn>
                <a:cxn ang="0">
                  <a:pos x="59" y="82"/>
                </a:cxn>
                <a:cxn ang="0">
                  <a:pos x="48" y="88"/>
                </a:cxn>
                <a:cxn ang="0">
                  <a:pos x="46" y="90"/>
                </a:cxn>
                <a:cxn ang="0">
                  <a:pos x="45" y="91"/>
                </a:cxn>
                <a:cxn ang="0">
                  <a:pos x="43" y="96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2" y="103"/>
                </a:cxn>
                <a:cxn ang="0">
                  <a:pos x="30" y="105"/>
                </a:cxn>
                <a:cxn ang="0">
                  <a:pos x="28" y="105"/>
                </a:cxn>
                <a:cxn ang="0">
                  <a:pos x="25" y="106"/>
                </a:cxn>
                <a:cxn ang="0">
                  <a:pos x="24" y="106"/>
                </a:cxn>
                <a:cxn ang="0">
                  <a:pos x="21" y="110"/>
                </a:cxn>
                <a:cxn ang="0">
                  <a:pos x="20" y="112"/>
                </a:cxn>
                <a:cxn ang="0">
                  <a:pos x="15" y="117"/>
                </a:cxn>
                <a:cxn ang="0">
                  <a:pos x="11" y="119"/>
                </a:cxn>
                <a:cxn ang="0">
                  <a:pos x="9" y="119"/>
                </a:cxn>
                <a:cxn ang="0">
                  <a:pos x="6" y="116"/>
                </a:cxn>
                <a:cxn ang="0">
                  <a:pos x="6" y="111"/>
                </a:cxn>
                <a:cxn ang="0">
                  <a:pos x="7" y="110"/>
                </a:cxn>
                <a:cxn ang="0">
                  <a:pos x="8" y="110"/>
                </a:cxn>
                <a:cxn ang="0">
                  <a:pos x="10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14" y="104"/>
                </a:cxn>
                <a:cxn ang="0">
                  <a:pos x="8" y="78"/>
                </a:cxn>
                <a:cxn ang="0">
                  <a:pos x="3" y="54"/>
                </a:cxn>
                <a:cxn ang="0">
                  <a:pos x="0" y="26"/>
                </a:cxn>
                <a:cxn ang="0">
                  <a:pos x="55" y="13"/>
                </a:cxn>
                <a:cxn ang="0">
                  <a:pos x="107" y="0"/>
                </a:cxn>
              </a:cxnLst>
              <a:rect l="0" t="0" r="r" b="b"/>
              <a:pathLst>
                <a:path w="121" h="119">
                  <a:moveTo>
                    <a:pt x="107" y="0"/>
                  </a:moveTo>
                  <a:lnTo>
                    <a:pt x="110" y="14"/>
                  </a:lnTo>
                  <a:lnTo>
                    <a:pt x="115" y="28"/>
                  </a:lnTo>
                  <a:lnTo>
                    <a:pt x="119" y="43"/>
                  </a:lnTo>
                  <a:lnTo>
                    <a:pt x="121" y="60"/>
                  </a:lnTo>
                  <a:lnTo>
                    <a:pt x="113" y="61"/>
                  </a:lnTo>
                  <a:lnTo>
                    <a:pt x="107" y="63"/>
                  </a:lnTo>
                  <a:lnTo>
                    <a:pt x="101" y="67"/>
                  </a:lnTo>
                  <a:lnTo>
                    <a:pt x="96" y="70"/>
                  </a:lnTo>
                  <a:lnTo>
                    <a:pt x="91" y="70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5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5" y="91"/>
                  </a:lnTo>
                  <a:lnTo>
                    <a:pt x="43" y="96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5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1" y="110"/>
                  </a:lnTo>
                  <a:lnTo>
                    <a:pt x="20" y="112"/>
                  </a:lnTo>
                  <a:lnTo>
                    <a:pt x="15" y="117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8" y="78"/>
                  </a:lnTo>
                  <a:lnTo>
                    <a:pt x="3" y="54"/>
                  </a:lnTo>
                  <a:lnTo>
                    <a:pt x="0" y="26"/>
                  </a:lnTo>
                  <a:lnTo>
                    <a:pt x="55" y="1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3FCE19-F6B5-93C8-3D7B-1D4BC228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04" y="2560274"/>
              <a:ext cx="159994" cy="36493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"/>
                </a:cxn>
                <a:cxn ang="0">
                  <a:pos x="28" y="3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14"/>
                </a:cxn>
                <a:cxn ang="0">
                  <a:pos x="53" y="13"/>
                </a:cxn>
                <a:cxn ang="0">
                  <a:pos x="58" y="12"/>
                </a:cxn>
                <a:cxn ang="0">
                  <a:pos x="66" y="15"/>
                </a:cxn>
                <a:cxn ang="0">
                  <a:pos x="77" y="20"/>
                </a:cxn>
                <a:cxn ang="0">
                  <a:pos x="74" y="40"/>
                </a:cxn>
                <a:cxn ang="0">
                  <a:pos x="67" y="55"/>
                </a:cxn>
                <a:cxn ang="0">
                  <a:pos x="66" y="77"/>
                </a:cxn>
                <a:cxn ang="0">
                  <a:pos x="75" y="75"/>
                </a:cxn>
                <a:cxn ang="0">
                  <a:pos x="85" y="73"/>
                </a:cxn>
                <a:cxn ang="0">
                  <a:pos x="88" y="92"/>
                </a:cxn>
                <a:cxn ang="0">
                  <a:pos x="85" y="119"/>
                </a:cxn>
                <a:cxn ang="0">
                  <a:pos x="85" y="133"/>
                </a:cxn>
                <a:cxn ang="0">
                  <a:pos x="84" y="139"/>
                </a:cxn>
                <a:cxn ang="0">
                  <a:pos x="87" y="140"/>
                </a:cxn>
                <a:cxn ang="0">
                  <a:pos x="88" y="143"/>
                </a:cxn>
                <a:cxn ang="0">
                  <a:pos x="85" y="149"/>
                </a:cxn>
                <a:cxn ang="0">
                  <a:pos x="75" y="163"/>
                </a:cxn>
                <a:cxn ang="0">
                  <a:pos x="74" y="174"/>
                </a:cxn>
                <a:cxn ang="0">
                  <a:pos x="66" y="181"/>
                </a:cxn>
                <a:cxn ang="0">
                  <a:pos x="67" y="191"/>
                </a:cxn>
                <a:cxn ang="0">
                  <a:pos x="66" y="203"/>
                </a:cxn>
                <a:cxn ang="0">
                  <a:pos x="62" y="201"/>
                </a:cxn>
                <a:cxn ang="0">
                  <a:pos x="54" y="197"/>
                </a:cxn>
                <a:cxn ang="0">
                  <a:pos x="34" y="201"/>
                </a:cxn>
                <a:cxn ang="0">
                  <a:pos x="21" y="192"/>
                </a:cxn>
                <a:cxn ang="0">
                  <a:pos x="3" y="176"/>
                </a:cxn>
                <a:cxn ang="0">
                  <a:pos x="2" y="160"/>
                </a:cxn>
                <a:cxn ang="0">
                  <a:pos x="10" y="149"/>
                </a:cxn>
                <a:cxn ang="0">
                  <a:pos x="24" y="141"/>
                </a:cxn>
                <a:cxn ang="0">
                  <a:pos x="26" y="128"/>
                </a:cxn>
                <a:cxn ang="0">
                  <a:pos x="32" y="119"/>
                </a:cxn>
                <a:cxn ang="0">
                  <a:pos x="37" y="120"/>
                </a:cxn>
                <a:cxn ang="0">
                  <a:pos x="40" y="121"/>
                </a:cxn>
                <a:cxn ang="0">
                  <a:pos x="38" y="114"/>
                </a:cxn>
                <a:cxn ang="0">
                  <a:pos x="40" y="111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38" y="103"/>
                </a:cxn>
                <a:cxn ang="0">
                  <a:pos x="32" y="99"/>
                </a:cxn>
                <a:cxn ang="0">
                  <a:pos x="30" y="92"/>
                </a:cxn>
                <a:cxn ang="0">
                  <a:pos x="26" y="91"/>
                </a:cxn>
                <a:cxn ang="0">
                  <a:pos x="23" y="89"/>
                </a:cxn>
                <a:cxn ang="0">
                  <a:pos x="18" y="87"/>
                </a:cxn>
                <a:cxn ang="0">
                  <a:pos x="17" y="83"/>
                </a:cxn>
                <a:cxn ang="0">
                  <a:pos x="14" y="79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5" y="52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13" y="14"/>
                </a:cxn>
                <a:cxn ang="0">
                  <a:pos x="14" y="3"/>
                </a:cxn>
              </a:cxnLst>
              <a:rect l="0" t="0" r="r" b="b"/>
              <a:pathLst>
                <a:path w="89" h="203">
                  <a:moveTo>
                    <a:pt x="18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3" y="17"/>
                  </a:lnTo>
                  <a:lnTo>
                    <a:pt x="77" y="20"/>
                  </a:lnTo>
                  <a:lnTo>
                    <a:pt x="77" y="31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7" y="55"/>
                  </a:lnTo>
                  <a:lnTo>
                    <a:pt x="65" y="64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89" y="82"/>
                  </a:lnTo>
                  <a:lnTo>
                    <a:pt x="88" y="92"/>
                  </a:lnTo>
                  <a:lnTo>
                    <a:pt x="85" y="111"/>
                  </a:lnTo>
                  <a:lnTo>
                    <a:pt x="85" y="119"/>
                  </a:lnTo>
                  <a:lnTo>
                    <a:pt x="87" y="126"/>
                  </a:lnTo>
                  <a:lnTo>
                    <a:pt x="85" y="133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8" y="141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9"/>
                  </a:lnTo>
                  <a:lnTo>
                    <a:pt x="78" y="156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4" y="174"/>
                  </a:lnTo>
                  <a:lnTo>
                    <a:pt x="70" y="178"/>
                  </a:lnTo>
                  <a:lnTo>
                    <a:pt x="66" y="181"/>
                  </a:lnTo>
                  <a:lnTo>
                    <a:pt x="67" y="188"/>
                  </a:lnTo>
                  <a:lnTo>
                    <a:pt x="67" y="191"/>
                  </a:lnTo>
                  <a:lnTo>
                    <a:pt x="66" y="196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2" y="201"/>
                  </a:lnTo>
                  <a:lnTo>
                    <a:pt x="54" y="201"/>
                  </a:lnTo>
                  <a:lnTo>
                    <a:pt x="54" y="197"/>
                  </a:lnTo>
                  <a:lnTo>
                    <a:pt x="37" y="197"/>
                  </a:lnTo>
                  <a:lnTo>
                    <a:pt x="34" y="201"/>
                  </a:lnTo>
                  <a:lnTo>
                    <a:pt x="28" y="196"/>
                  </a:lnTo>
                  <a:lnTo>
                    <a:pt x="21" y="192"/>
                  </a:lnTo>
                  <a:lnTo>
                    <a:pt x="14" y="188"/>
                  </a:lnTo>
                  <a:lnTo>
                    <a:pt x="3" y="176"/>
                  </a:lnTo>
                  <a:lnTo>
                    <a:pt x="0" y="169"/>
                  </a:lnTo>
                  <a:lnTo>
                    <a:pt x="2" y="160"/>
                  </a:lnTo>
                  <a:lnTo>
                    <a:pt x="6" y="149"/>
                  </a:lnTo>
                  <a:lnTo>
                    <a:pt x="10" y="149"/>
                  </a:lnTo>
                  <a:lnTo>
                    <a:pt x="17" y="146"/>
                  </a:lnTo>
                  <a:lnTo>
                    <a:pt x="24" y="141"/>
                  </a:lnTo>
                  <a:lnTo>
                    <a:pt x="24" y="133"/>
                  </a:lnTo>
                  <a:lnTo>
                    <a:pt x="26" y="128"/>
                  </a:lnTo>
                  <a:lnTo>
                    <a:pt x="30" y="124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20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38" y="119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4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6" y="91"/>
                  </a:lnTo>
                  <a:lnTo>
                    <a:pt x="25" y="90"/>
                  </a:lnTo>
                  <a:lnTo>
                    <a:pt x="23" y="89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A3E666C-EE18-8255-46ED-6112FDD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824" y="3016886"/>
              <a:ext cx="12585" cy="107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697F92C-F42B-95C7-AD5E-B1364224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03" y="2826331"/>
              <a:ext cx="578855" cy="586046"/>
            </a:xfrm>
            <a:custGeom>
              <a:avLst/>
              <a:gdLst/>
              <a:ahLst/>
              <a:cxnLst>
                <a:cxn ang="0">
                  <a:pos x="111" y="27"/>
                </a:cxn>
                <a:cxn ang="0">
                  <a:pos x="119" y="74"/>
                </a:cxn>
                <a:cxn ang="0">
                  <a:pos x="169" y="76"/>
                </a:cxn>
                <a:cxn ang="0">
                  <a:pos x="203" y="120"/>
                </a:cxn>
                <a:cxn ang="0">
                  <a:pos x="208" y="117"/>
                </a:cxn>
                <a:cxn ang="0">
                  <a:pos x="216" y="109"/>
                </a:cxn>
                <a:cxn ang="0">
                  <a:pos x="229" y="89"/>
                </a:cxn>
                <a:cxn ang="0">
                  <a:pos x="245" y="81"/>
                </a:cxn>
                <a:cxn ang="0">
                  <a:pos x="255" y="77"/>
                </a:cxn>
                <a:cxn ang="0">
                  <a:pos x="266" y="77"/>
                </a:cxn>
                <a:cxn ang="0">
                  <a:pos x="272" y="71"/>
                </a:cxn>
                <a:cxn ang="0">
                  <a:pos x="280" y="63"/>
                </a:cxn>
                <a:cxn ang="0">
                  <a:pos x="286" y="61"/>
                </a:cxn>
                <a:cxn ang="0">
                  <a:pos x="293" y="57"/>
                </a:cxn>
                <a:cxn ang="0">
                  <a:pos x="316" y="67"/>
                </a:cxn>
                <a:cxn ang="0">
                  <a:pos x="318" y="75"/>
                </a:cxn>
                <a:cxn ang="0">
                  <a:pos x="321" y="95"/>
                </a:cxn>
                <a:cxn ang="0">
                  <a:pos x="292" y="81"/>
                </a:cxn>
                <a:cxn ang="0">
                  <a:pos x="278" y="96"/>
                </a:cxn>
                <a:cxn ang="0">
                  <a:pos x="274" y="114"/>
                </a:cxn>
                <a:cxn ang="0">
                  <a:pos x="271" y="126"/>
                </a:cxn>
                <a:cxn ang="0">
                  <a:pos x="266" y="128"/>
                </a:cxn>
                <a:cxn ang="0">
                  <a:pos x="257" y="135"/>
                </a:cxn>
                <a:cxn ang="0">
                  <a:pos x="243" y="146"/>
                </a:cxn>
                <a:cxn ang="0">
                  <a:pos x="237" y="167"/>
                </a:cxn>
                <a:cxn ang="0">
                  <a:pos x="229" y="184"/>
                </a:cxn>
                <a:cxn ang="0">
                  <a:pos x="209" y="174"/>
                </a:cxn>
                <a:cxn ang="0">
                  <a:pos x="200" y="186"/>
                </a:cxn>
                <a:cxn ang="0">
                  <a:pos x="197" y="203"/>
                </a:cxn>
                <a:cxn ang="0">
                  <a:pos x="189" y="230"/>
                </a:cxn>
                <a:cxn ang="0">
                  <a:pos x="175" y="252"/>
                </a:cxn>
                <a:cxn ang="0">
                  <a:pos x="174" y="278"/>
                </a:cxn>
                <a:cxn ang="0">
                  <a:pos x="158" y="291"/>
                </a:cxn>
                <a:cxn ang="0">
                  <a:pos x="138" y="298"/>
                </a:cxn>
                <a:cxn ang="0">
                  <a:pos x="133" y="306"/>
                </a:cxn>
                <a:cxn ang="0">
                  <a:pos x="117" y="314"/>
                </a:cxn>
                <a:cxn ang="0">
                  <a:pos x="98" y="314"/>
                </a:cxn>
                <a:cxn ang="0">
                  <a:pos x="91" y="322"/>
                </a:cxn>
                <a:cxn ang="0">
                  <a:pos x="75" y="322"/>
                </a:cxn>
                <a:cxn ang="0">
                  <a:pos x="56" y="301"/>
                </a:cxn>
                <a:cxn ang="0">
                  <a:pos x="26" y="284"/>
                </a:cxn>
                <a:cxn ang="0">
                  <a:pos x="3" y="253"/>
                </a:cxn>
                <a:cxn ang="0">
                  <a:pos x="2" y="238"/>
                </a:cxn>
                <a:cxn ang="0">
                  <a:pos x="9" y="228"/>
                </a:cxn>
                <a:cxn ang="0">
                  <a:pos x="26" y="208"/>
                </a:cxn>
                <a:cxn ang="0">
                  <a:pos x="25" y="176"/>
                </a:cxn>
                <a:cxn ang="0">
                  <a:pos x="34" y="169"/>
                </a:cxn>
                <a:cxn ang="0">
                  <a:pos x="38" y="176"/>
                </a:cxn>
                <a:cxn ang="0">
                  <a:pos x="46" y="174"/>
                </a:cxn>
                <a:cxn ang="0">
                  <a:pos x="48" y="142"/>
                </a:cxn>
                <a:cxn ang="0">
                  <a:pos x="59" y="135"/>
                </a:cxn>
                <a:cxn ang="0">
                  <a:pos x="61" y="130"/>
                </a:cxn>
                <a:cxn ang="0">
                  <a:pos x="70" y="127"/>
                </a:cxn>
                <a:cxn ang="0">
                  <a:pos x="83" y="117"/>
                </a:cxn>
                <a:cxn ang="0">
                  <a:pos x="97" y="102"/>
                </a:cxn>
                <a:cxn ang="0">
                  <a:pos x="103" y="83"/>
                </a:cxn>
                <a:cxn ang="0">
                  <a:pos x="108" y="36"/>
                </a:cxn>
                <a:cxn ang="0">
                  <a:pos x="106" y="7"/>
                </a:cxn>
              </a:cxnLst>
              <a:rect l="0" t="0" r="r" b="b"/>
              <a:pathLst>
                <a:path w="322" h="326">
                  <a:moveTo>
                    <a:pt x="106" y="0"/>
                  </a:moveTo>
                  <a:lnTo>
                    <a:pt x="109" y="12"/>
                  </a:lnTo>
                  <a:lnTo>
                    <a:pt x="111" y="27"/>
                  </a:lnTo>
                  <a:lnTo>
                    <a:pt x="115" y="43"/>
                  </a:lnTo>
                  <a:lnTo>
                    <a:pt x="117" y="60"/>
                  </a:lnTo>
                  <a:lnTo>
                    <a:pt x="119" y="74"/>
                  </a:lnTo>
                  <a:lnTo>
                    <a:pt x="122" y="83"/>
                  </a:lnTo>
                  <a:lnTo>
                    <a:pt x="146" y="79"/>
                  </a:lnTo>
                  <a:lnTo>
                    <a:pt x="169" y="76"/>
                  </a:lnTo>
                  <a:lnTo>
                    <a:pt x="195" y="72"/>
                  </a:lnTo>
                  <a:lnTo>
                    <a:pt x="200" y="96"/>
                  </a:lnTo>
                  <a:lnTo>
                    <a:pt x="203" y="120"/>
                  </a:lnTo>
                  <a:lnTo>
                    <a:pt x="204" y="119"/>
                  </a:lnTo>
                  <a:lnTo>
                    <a:pt x="207" y="118"/>
                  </a:lnTo>
                  <a:lnTo>
                    <a:pt x="208" y="117"/>
                  </a:lnTo>
                  <a:lnTo>
                    <a:pt x="209" y="114"/>
                  </a:lnTo>
                  <a:lnTo>
                    <a:pt x="209" y="112"/>
                  </a:lnTo>
                  <a:lnTo>
                    <a:pt x="216" y="109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4" y="88"/>
                  </a:lnTo>
                  <a:lnTo>
                    <a:pt x="240" y="85"/>
                  </a:lnTo>
                  <a:lnTo>
                    <a:pt x="245" y="81"/>
                  </a:lnTo>
                  <a:lnTo>
                    <a:pt x="248" y="72"/>
                  </a:lnTo>
                  <a:lnTo>
                    <a:pt x="253" y="75"/>
                  </a:lnTo>
                  <a:lnTo>
                    <a:pt x="255" y="77"/>
                  </a:lnTo>
                  <a:lnTo>
                    <a:pt x="259" y="78"/>
                  </a:lnTo>
                  <a:lnTo>
                    <a:pt x="262" y="78"/>
                  </a:lnTo>
                  <a:lnTo>
                    <a:pt x="266" y="77"/>
                  </a:lnTo>
                  <a:lnTo>
                    <a:pt x="268" y="76"/>
                  </a:lnTo>
                  <a:lnTo>
                    <a:pt x="269" y="74"/>
                  </a:lnTo>
                  <a:lnTo>
                    <a:pt x="272" y="71"/>
                  </a:lnTo>
                  <a:lnTo>
                    <a:pt x="274" y="67"/>
                  </a:lnTo>
                  <a:lnTo>
                    <a:pt x="278" y="63"/>
                  </a:lnTo>
                  <a:lnTo>
                    <a:pt x="280" y="63"/>
                  </a:lnTo>
                  <a:lnTo>
                    <a:pt x="282" y="62"/>
                  </a:lnTo>
                  <a:lnTo>
                    <a:pt x="283" y="62"/>
                  </a:lnTo>
                  <a:lnTo>
                    <a:pt x="286" y="61"/>
                  </a:lnTo>
                  <a:lnTo>
                    <a:pt x="287" y="60"/>
                  </a:lnTo>
                  <a:lnTo>
                    <a:pt x="287" y="55"/>
                  </a:lnTo>
                  <a:lnTo>
                    <a:pt x="293" y="57"/>
                  </a:lnTo>
                  <a:lnTo>
                    <a:pt x="310" y="61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17" y="69"/>
                  </a:lnTo>
                  <a:lnTo>
                    <a:pt x="317" y="74"/>
                  </a:lnTo>
                  <a:lnTo>
                    <a:pt x="318" y="75"/>
                  </a:lnTo>
                  <a:lnTo>
                    <a:pt x="321" y="81"/>
                  </a:lnTo>
                  <a:lnTo>
                    <a:pt x="322" y="86"/>
                  </a:lnTo>
                  <a:lnTo>
                    <a:pt x="321" y="95"/>
                  </a:lnTo>
                  <a:lnTo>
                    <a:pt x="310" y="92"/>
                  </a:lnTo>
                  <a:lnTo>
                    <a:pt x="300" y="85"/>
                  </a:lnTo>
                  <a:lnTo>
                    <a:pt x="292" y="81"/>
                  </a:lnTo>
                  <a:lnTo>
                    <a:pt x="282" y="81"/>
                  </a:lnTo>
                  <a:lnTo>
                    <a:pt x="279" y="88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76" y="112"/>
                  </a:lnTo>
                  <a:lnTo>
                    <a:pt x="274" y="114"/>
                  </a:lnTo>
                  <a:lnTo>
                    <a:pt x="272" y="116"/>
                  </a:lnTo>
                  <a:lnTo>
                    <a:pt x="271" y="117"/>
                  </a:lnTo>
                  <a:lnTo>
                    <a:pt x="271" y="126"/>
                  </a:lnTo>
                  <a:lnTo>
                    <a:pt x="269" y="127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59" y="132"/>
                  </a:lnTo>
                  <a:lnTo>
                    <a:pt x="258" y="133"/>
                  </a:lnTo>
                  <a:lnTo>
                    <a:pt x="257" y="135"/>
                  </a:lnTo>
                  <a:lnTo>
                    <a:pt x="257" y="142"/>
                  </a:lnTo>
                  <a:lnTo>
                    <a:pt x="248" y="142"/>
                  </a:lnTo>
                  <a:lnTo>
                    <a:pt x="243" y="146"/>
                  </a:lnTo>
                  <a:lnTo>
                    <a:pt x="239" y="152"/>
                  </a:lnTo>
                  <a:lnTo>
                    <a:pt x="238" y="159"/>
                  </a:lnTo>
                  <a:lnTo>
                    <a:pt x="237" y="167"/>
                  </a:lnTo>
                  <a:lnTo>
                    <a:pt x="234" y="174"/>
                  </a:lnTo>
                  <a:lnTo>
                    <a:pt x="232" y="180"/>
                  </a:lnTo>
                  <a:lnTo>
                    <a:pt x="229" y="184"/>
                  </a:lnTo>
                  <a:lnTo>
                    <a:pt x="222" y="183"/>
                  </a:lnTo>
                  <a:lnTo>
                    <a:pt x="212" y="176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200" y="181"/>
                  </a:lnTo>
                  <a:lnTo>
                    <a:pt x="200" y="186"/>
                  </a:lnTo>
                  <a:lnTo>
                    <a:pt x="201" y="191"/>
                  </a:lnTo>
                  <a:lnTo>
                    <a:pt x="201" y="196"/>
                  </a:lnTo>
                  <a:lnTo>
                    <a:pt x="197" y="203"/>
                  </a:lnTo>
                  <a:lnTo>
                    <a:pt x="193" y="209"/>
                  </a:lnTo>
                  <a:lnTo>
                    <a:pt x="189" y="216"/>
                  </a:lnTo>
                  <a:lnTo>
                    <a:pt x="189" y="230"/>
                  </a:lnTo>
                  <a:lnTo>
                    <a:pt x="186" y="237"/>
                  </a:lnTo>
                  <a:lnTo>
                    <a:pt x="181" y="244"/>
                  </a:lnTo>
                  <a:lnTo>
                    <a:pt x="175" y="252"/>
                  </a:lnTo>
                  <a:lnTo>
                    <a:pt x="172" y="261"/>
                  </a:lnTo>
                  <a:lnTo>
                    <a:pt x="172" y="270"/>
                  </a:lnTo>
                  <a:lnTo>
                    <a:pt x="174" y="278"/>
                  </a:lnTo>
                  <a:lnTo>
                    <a:pt x="172" y="286"/>
                  </a:lnTo>
                  <a:lnTo>
                    <a:pt x="163" y="287"/>
                  </a:lnTo>
                  <a:lnTo>
                    <a:pt x="158" y="291"/>
                  </a:lnTo>
                  <a:lnTo>
                    <a:pt x="153" y="294"/>
                  </a:lnTo>
                  <a:lnTo>
                    <a:pt x="146" y="296"/>
                  </a:lnTo>
                  <a:lnTo>
                    <a:pt x="138" y="298"/>
                  </a:lnTo>
                  <a:lnTo>
                    <a:pt x="136" y="300"/>
                  </a:lnTo>
                  <a:lnTo>
                    <a:pt x="134" y="302"/>
                  </a:lnTo>
                  <a:lnTo>
                    <a:pt x="133" y="306"/>
                  </a:lnTo>
                  <a:lnTo>
                    <a:pt x="133" y="309"/>
                  </a:lnTo>
                  <a:lnTo>
                    <a:pt x="125" y="310"/>
                  </a:lnTo>
                  <a:lnTo>
                    <a:pt x="117" y="314"/>
                  </a:lnTo>
                  <a:lnTo>
                    <a:pt x="109" y="315"/>
                  </a:lnTo>
                  <a:lnTo>
                    <a:pt x="102" y="312"/>
                  </a:lnTo>
                  <a:lnTo>
                    <a:pt x="98" y="314"/>
                  </a:lnTo>
                  <a:lnTo>
                    <a:pt x="96" y="316"/>
                  </a:lnTo>
                  <a:lnTo>
                    <a:pt x="94" y="320"/>
                  </a:lnTo>
                  <a:lnTo>
                    <a:pt x="91" y="322"/>
                  </a:lnTo>
                  <a:lnTo>
                    <a:pt x="88" y="324"/>
                  </a:lnTo>
                  <a:lnTo>
                    <a:pt x="84" y="326"/>
                  </a:lnTo>
                  <a:lnTo>
                    <a:pt x="75" y="322"/>
                  </a:lnTo>
                  <a:lnTo>
                    <a:pt x="67" y="317"/>
                  </a:lnTo>
                  <a:lnTo>
                    <a:pt x="60" y="312"/>
                  </a:lnTo>
                  <a:lnTo>
                    <a:pt x="56" y="301"/>
                  </a:lnTo>
                  <a:lnTo>
                    <a:pt x="44" y="299"/>
                  </a:lnTo>
                  <a:lnTo>
                    <a:pt x="34" y="292"/>
                  </a:lnTo>
                  <a:lnTo>
                    <a:pt x="26" y="284"/>
                  </a:lnTo>
                  <a:lnTo>
                    <a:pt x="17" y="272"/>
                  </a:lnTo>
                  <a:lnTo>
                    <a:pt x="12" y="265"/>
                  </a:lnTo>
                  <a:lnTo>
                    <a:pt x="3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3" y="224"/>
                  </a:lnTo>
                  <a:lnTo>
                    <a:pt x="20" y="210"/>
                  </a:lnTo>
                  <a:lnTo>
                    <a:pt x="26" y="208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5" y="176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6" y="174"/>
                  </a:lnTo>
                  <a:lnTo>
                    <a:pt x="47" y="166"/>
                  </a:lnTo>
                  <a:lnTo>
                    <a:pt x="47" y="149"/>
                  </a:lnTo>
                  <a:lnTo>
                    <a:pt x="48" y="142"/>
                  </a:lnTo>
                  <a:lnTo>
                    <a:pt x="51" y="140"/>
                  </a:lnTo>
                  <a:lnTo>
                    <a:pt x="58" y="137"/>
                  </a:lnTo>
                  <a:lnTo>
                    <a:pt x="59" y="135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0" y="126"/>
                  </a:lnTo>
                  <a:lnTo>
                    <a:pt x="69" y="126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80" y="121"/>
                  </a:lnTo>
                  <a:lnTo>
                    <a:pt x="83" y="117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03" y="91"/>
                  </a:lnTo>
                  <a:lnTo>
                    <a:pt x="103" y="83"/>
                  </a:lnTo>
                  <a:lnTo>
                    <a:pt x="104" y="79"/>
                  </a:lnTo>
                  <a:lnTo>
                    <a:pt x="104" y="53"/>
                  </a:lnTo>
                  <a:lnTo>
                    <a:pt x="108" y="36"/>
                  </a:lnTo>
                  <a:lnTo>
                    <a:pt x="109" y="25"/>
                  </a:lnTo>
                  <a:lnTo>
                    <a:pt x="108" y="14"/>
                  </a:lnTo>
                  <a:lnTo>
                    <a:pt x="106" y="7"/>
                  </a:lnTo>
                  <a:lnTo>
                    <a:pt x="105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D7DB65-2F61-5EB4-CBC6-D031EDF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173" y="3157106"/>
              <a:ext cx="915023" cy="494364"/>
            </a:xfrm>
            <a:custGeom>
              <a:avLst/>
              <a:gdLst/>
              <a:ahLst/>
              <a:cxnLst>
                <a:cxn ang="0">
                  <a:pos x="326" y="5"/>
                </a:cxn>
                <a:cxn ang="0">
                  <a:pos x="341" y="26"/>
                </a:cxn>
                <a:cxn ang="0">
                  <a:pos x="375" y="34"/>
                </a:cxn>
                <a:cxn ang="0">
                  <a:pos x="382" y="34"/>
                </a:cxn>
                <a:cxn ang="0">
                  <a:pos x="388" y="31"/>
                </a:cxn>
                <a:cxn ang="0">
                  <a:pos x="402" y="34"/>
                </a:cxn>
                <a:cxn ang="0">
                  <a:pos x="418" y="30"/>
                </a:cxn>
                <a:cxn ang="0">
                  <a:pos x="429" y="18"/>
                </a:cxn>
                <a:cxn ang="0">
                  <a:pos x="459" y="54"/>
                </a:cxn>
                <a:cxn ang="0">
                  <a:pos x="466" y="77"/>
                </a:cxn>
                <a:cxn ang="0">
                  <a:pos x="504" y="119"/>
                </a:cxn>
                <a:cxn ang="0">
                  <a:pos x="509" y="122"/>
                </a:cxn>
                <a:cxn ang="0">
                  <a:pos x="492" y="143"/>
                </a:cxn>
                <a:cxn ang="0">
                  <a:pos x="462" y="173"/>
                </a:cxn>
                <a:cxn ang="0">
                  <a:pos x="454" y="187"/>
                </a:cxn>
                <a:cxn ang="0">
                  <a:pos x="442" y="201"/>
                </a:cxn>
                <a:cxn ang="0">
                  <a:pos x="436" y="205"/>
                </a:cxn>
                <a:cxn ang="0">
                  <a:pos x="426" y="207"/>
                </a:cxn>
                <a:cxn ang="0">
                  <a:pos x="424" y="212"/>
                </a:cxn>
                <a:cxn ang="0">
                  <a:pos x="407" y="220"/>
                </a:cxn>
                <a:cxn ang="0">
                  <a:pos x="393" y="224"/>
                </a:cxn>
                <a:cxn ang="0">
                  <a:pos x="352" y="228"/>
                </a:cxn>
                <a:cxn ang="0">
                  <a:pos x="325" y="233"/>
                </a:cxn>
                <a:cxn ang="0">
                  <a:pos x="255" y="238"/>
                </a:cxn>
                <a:cxn ang="0">
                  <a:pos x="175" y="243"/>
                </a:cxn>
                <a:cxn ang="0">
                  <a:pos x="79" y="249"/>
                </a:cxn>
                <a:cxn ang="0">
                  <a:pos x="83" y="263"/>
                </a:cxn>
                <a:cxn ang="0">
                  <a:pos x="29" y="273"/>
                </a:cxn>
                <a:cxn ang="0">
                  <a:pos x="4" y="258"/>
                </a:cxn>
                <a:cxn ang="0">
                  <a:pos x="0" y="229"/>
                </a:cxn>
                <a:cxn ang="0">
                  <a:pos x="12" y="209"/>
                </a:cxn>
                <a:cxn ang="0">
                  <a:pos x="35" y="219"/>
                </a:cxn>
                <a:cxn ang="0">
                  <a:pos x="51" y="212"/>
                </a:cxn>
                <a:cxn ang="0">
                  <a:pos x="46" y="189"/>
                </a:cxn>
                <a:cxn ang="0">
                  <a:pos x="71" y="181"/>
                </a:cxn>
                <a:cxn ang="0">
                  <a:pos x="70" y="166"/>
                </a:cxn>
                <a:cxn ang="0">
                  <a:pos x="72" y="154"/>
                </a:cxn>
                <a:cxn ang="0">
                  <a:pos x="84" y="146"/>
                </a:cxn>
                <a:cxn ang="0">
                  <a:pos x="85" y="140"/>
                </a:cxn>
                <a:cxn ang="0">
                  <a:pos x="97" y="143"/>
                </a:cxn>
                <a:cxn ang="0">
                  <a:pos x="106" y="140"/>
                </a:cxn>
                <a:cxn ang="0">
                  <a:pos x="110" y="135"/>
                </a:cxn>
                <a:cxn ang="0">
                  <a:pos x="133" y="139"/>
                </a:cxn>
                <a:cxn ang="0">
                  <a:pos x="150" y="129"/>
                </a:cxn>
                <a:cxn ang="0">
                  <a:pos x="170" y="131"/>
                </a:cxn>
                <a:cxn ang="0">
                  <a:pos x="182" y="122"/>
                </a:cxn>
                <a:cxn ang="0">
                  <a:pos x="192" y="107"/>
                </a:cxn>
                <a:cxn ang="0">
                  <a:pos x="198" y="111"/>
                </a:cxn>
                <a:cxn ang="0">
                  <a:pos x="210" y="117"/>
                </a:cxn>
                <a:cxn ang="0">
                  <a:pos x="226" y="114"/>
                </a:cxn>
                <a:cxn ang="0">
                  <a:pos x="228" y="91"/>
                </a:cxn>
                <a:cxn ang="0">
                  <a:pos x="237" y="87"/>
                </a:cxn>
                <a:cxn ang="0">
                  <a:pos x="244" y="75"/>
                </a:cxn>
                <a:cxn ang="0">
                  <a:pos x="254" y="62"/>
                </a:cxn>
                <a:cxn ang="0">
                  <a:pos x="256" y="53"/>
                </a:cxn>
                <a:cxn ang="0">
                  <a:pos x="254" y="48"/>
                </a:cxn>
                <a:cxn ang="0">
                  <a:pos x="260" y="41"/>
                </a:cxn>
                <a:cxn ang="0">
                  <a:pos x="268" y="46"/>
                </a:cxn>
                <a:cxn ang="0">
                  <a:pos x="282" y="37"/>
                </a:cxn>
                <a:cxn ang="0">
                  <a:pos x="296" y="21"/>
                </a:cxn>
                <a:cxn ang="0">
                  <a:pos x="292" y="2"/>
                </a:cxn>
                <a:cxn ang="0">
                  <a:pos x="309" y="4"/>
                </a:cxn>
              </a:cxnLst>
              <a:rect l="0" t="0" r="r" b="b"/>
              <a:pathLst>
                <a:path w="509" h="275">
                  <a:moveTo>
                    <a:pt x="316" y="0"/>
                  </a:moveTo>
                  <a:lnTo>
                    <a:pt x="319" y="0"/>
                  </a:lnTo>
                  <a:lnTo>
                    <a:pt x="326" y="5"/>
                  </a:lnTo>
                  <a:lnTo>
                    <a:pt x="332" y="12"/>
                  </a:lnTo>
                  <a:lnTo>
                    <a:pt x="336" y="20"/>
                  </a:lnTo>
                  <a:lnTo>
                    <a:pt x="341" y="26"/>
                  </a:lnTo>
                  <a:lnTo>
                    <a:pt x="355" y="26"/>
                  </a:lnTo>
                  <a:lnTo>
                    <a:pt x="367" y="28"/>
                  </a:lnTo>
                  <a:lnTo>
                    <a:pt x="375" y="34"/>
                  </a:lnTo>
                  <a:lnTo>
                    <a:pt x="379" y="35"/>
                  </a:lnTo>
                  <a:lnTo>
                    <a:pt x="381" y="35"/>
                  </a:lnTo>
                  <a:lnTo>
                    <a:pt x="382" y="34"/>
                  </a:lnTo>
                  <a:lnTo>
                    <a:pt x="384" y="33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2"/>
                  </a:lnTo>
                  <a:lnTo>
                    <a:pt x="418" y="30"/>
                  </a:lnTo>
                  <a:lnTo>
                    <a:pt x="423" y="25"/>
                  </a:lnTo>
                  <a:lnTo>
                    <a:pt x="424" y="23"/>
                  </a:lnTo>
                  <a:lnTo>
                    <a:pt x="429" y="18"/>
                  </a:lnTo>
                  <a:lnTo>
                    <a:pt x="442" y="31"/>
                  </a:lnTo>
                  <a:lnTo>
                    <a:pt x="457" y="40"/>
                  </a:lnTo>
                  <a:lnTo>
                    <a:pt x="459" y="54"/>
                  </a:lnTo>
                  <a:lnTo>
                    <a:pt x="460" y="60"/>
                  </a:lnTo>
                  <a:lnTo>
                    <a:pt x="457" y="66"/>
                  </a:lnTo>
                  <a:lnTo>
                    <a:pt x="466" y="77"/>
                  </a:lnTo>
                  <a:lnTo>
                    <a:pt x="482" y="101"/>
                  </a:lnTo>
                  <a:lnTo>
                    <a:pt x="493" y="111"/>
                  </a:lnTo>
                  <a:lnTo>
                    <a:pt x="504" y="119"/>
                  </a:lnTo>
                  <a:lnTo>
                    <a:pt x="508" y="119"/>
                  </a:lnTo>
                  <a:lnTo>
                    <a:pt x="509" y="121"/>
                  </a:lnTo>
                  <a:lnTo>
                    <a:pt x="509" y="122"/>
                  </a:lnTo>
                  <a:lnTo>
                    <a:pt x="508" y="122"/>
                  </a:lnTo>
                  <a:lnTo>
                    <a:pt x="501" y="133"/>
                  </a:lnTo>
                  <a:lnTo>
                    <a:pt x="492" y="143"/>
                  </a:lnTo>
                  <a:lnTo>
                    <a:pt x="481" y="151"/>
                  </a:lnTo>
                  <a:lnTo>
                    <a:pt x="471" y="161"/>
                  </a:lnTo>
                  <a:lnTo>
                    <a:pt x="462" y="173"/>
                  </a:lnTo>
                  <a:lnTo>
                    <a:pt x="460" y="179"/>
                  </a:lnTo>
                  <a:lnTo>
                    <a:pt x="458" y="182"/>
                  </a:lnTo>
                  <a:lnTo>
                    <a:pt x="454" y="187"/>
                  </a:lnTo>
                  <a:lnTo>
                    <a:pt x="446" y="195"/>
                  </a:lnTo>
                  <a:lnTo>
                    <a:pt x="445" y="198"/>
                  </a:lnTo>
                  <a:lnTo>
                    <a:pt x="442" y="201"/>
                  </a:lnTo>
                  <a:lnTo>
                    <a:pt x="440" y="203"/>
                  </a:lnTo>
                  <a:lnTo>
                    <a:pt x="438" y="205"/>
                  </a:lnTo>
                  <a:lnTo>
                    <a:pt x="436" y="205"/>
                  </a:lnTo>
                  <a:lnTo>
                    <a:pt x="432" y="206"/>
                  </a:lnTo>
                  <a:lnTo>
                    <a:pt x="429" y="206"/>
                  </a:lnTo>
                  <a:lnTo>
                    <a:pt x="426" y="207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3"/>
                  </a:lnTo>
                  <a:lnTo>
                    <a:pt x="417" y="213"/>
                  </a:lnTo>
                  <a:lnTo>
                    <a:pt x="407" y="220"/>
                  </a:lnTo>
                  <a:lnTo>
                    <a:pt x="404" y="222"/>
                  </a:lnTo>
                  <a:lnTo>
                    <a:pt x="401" y="223"/>
                  </a:lnTo>
                  <a:lnTo>
                    <a:pt x="393" y="224"/>
                  </a:lnTo>
                  <a:lnTo>
                    <a:pt x="382" y="224"/>
                  </a:lnTo>
                  <a:lnTo>
                    <a:pt x="359" y="227"/>
                  </a:lnTo>
                  <a:lnTo>
                    <a:pt x="352" y="228"/>
                  </a:lnTo>
                  <a:lnTo>
                    <a:pt x="343" y="229"/>
                  </a:lnTo>
                  <a:lnTo>
                    <a:pt x="333" y="231"/>
                  </a:lnTo>
                  <a:lnTo>
                    <a:pt x="325" y="233"/>
                  </a:lnTo>
                  <a:lnTo>
                    <a:pt x="291" y="233"/>
                  </a:lnTo>
                  <a:lnTo>
                    <a:pt x="274" y="235"/>
                  </a:lnTo>
                  <a:lnTo>
                    <a:pt x="255" y="238"/>
                  </a:lnTo>
                  <a:lnTo>
                    <a:pt x="234" y="241"/>
                  </a:lnTo>
                  <a:lnTo>
                    <a:pt x="201" y="241"/>
                  </a:lnTo>
                  <a:lnTo>
                    <a:pt x="175" y="243"/>
                  </a:lnTo>
                  <a:lnTo>
                    <a:pt x="126" y="250"/>
                  </a:lnTo>
                  <a:lnTo>
                    <a:pt x="102" y="251"/>
                  </a:lnTo>
                  <a:lnTo>
                    <a:pt x="79" y="249"/>
                  </a:lnTo>
                  <a:lnTo>
                    <a:pt x="79" y="255"/>
                  </a:lnTo>
                  <a:lnTo>
                    <a:pt x="81" y="258"/>
                  </a:lnTo>
                  <a:lnTo>
                    <a:pt x="83" y="263"/>
                  </a:lnTo>
                  <a:lnTo>
                    <a:pt x="83" y="269"/>
                  </a:lnTo>
                  <a:lnTo>
                    <a:pt x="55" y="271"/>
                  </a:lnTo>
                  <a:lnTo>
                    <a:pt x="29" y="273"/>
                  </a:lnTo>
                  <a:lnTo>
                    <a:pt x="1" y="275"/>
                  </a:lnTo>
                  <a:lnTo>
                    <a:pt x="1" y="269"/>
                  </a:lnTo>
                  <a:lnTo>
                    <a:pt x="4" y="258"/>
                  </a:lnTo>
                  <a:lnTo>
                    <a:pt x="4" y="248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4" y="214"/>
                  </a:lnTo>
                  <a:lnTo>
                    <a:pt x="12" y="209"/>
                  </a:lnTo>
                  <a:lnTo>
                    <a:pt x="20" y="212"/>
                  </a:lnTo>
                  <a:lnTo>
                    <a:pt x="28" y="215"/>
                  </a:lnTo>
                  <a:lnTo>
                    <a:pt x="35" y="219"/>
                  </a:lnTo>
                  <a:lnTo>
                    <a:pt x="43" y="221"/>
                  </a:lnTo>
                  <a:lnTo>
                    <a:pt x="51" y="219"/>
                  </a:lnTo>
                  <a:lnTo>
                    <a:pt x="51" y="212"/>
                  </a:lnTo>
                  <a:lnTo>
                    <a:pt x="47" y="202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55" y="187"/>
                  </a:lnTo>
                  <a:lnTo>
                    <a:pt x="62" y="184"/>
                  </a:lnTo>
                  <a:lnTo>
                    <a:pt x="71" y="181"/>
                  </a:lnTo>
                  <a:lnTo>
                    <a:pt x="74" y="175"/>
                  </a:lnTo>
                  <a:lnTo>
                    <a:pt x="72" y="171"/>
                  </a:lnTo>
                  <a:lnTo>
                    <a:pt x="70" y="166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9" y="150"/>
                  </a:lnTo>
                  <a:lnTo>
                    <a:pt x="82" y="149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3" y="142"/>
                  </a:lnTo>
                  <a:lnTo>
                    <a:pt x="85" y="140"/>
                  </a:lnTo>
                  <a:lnTo>
                    <a:pt x="91" y="140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5"/>
                  </a:lnTo>
                  <a:lnTo>
                    <a:pt x="103" y="144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9" y="137"/>
                  </a:lnTo>
                  <a:lnTo>
                    <a:pt x="110" y="135"/>
                  </a:lnTo>
                  <a:lnTo>
                    <a:pt x="113" y="133"/>
                  </a:lnTo>
                  <a:lnTo>
                    <a:pt x="124" y="135"/>
                  </a:lnTo>
                  <a:lnTo>
                    <a:pt x="133" y="139"/>
                  </a:lnTo>
                  <a:lnTo>
                    <a:pt x="139" y="145"/>
                  </a:lnTo>
                  <a:lnTo>
                    <a:pt x="143" y="140"/>
                  </a:lnTo>
                  <a:lnTo>
                    <a:pt x="150" y="129"/>
                  </a:lnTo>
                  <a:lnTo>
                    <a:pt x="156" y="125"/>
                  </a:lnTo>
                  <a:lnTo>
                    <a:pt x="163" y="129"/>
                  </a:lnTo>
                  <a:lnTo>
                    <a:pt x="170" y="131"/>
                  </a:lnTo>
                  <a:lnTo>
                    <a:pt x="175" y="136"/>
                  </a:lnTo>
                  <a:lnTo>
                    <a:pt x="180" y="130"/>
                  </a:lnTo>
                  <a:lnTo>
                    <a:pt x="182" y="122"/>
                  </a:lnTo>
                  <a:lnTo>
                    <a:pt x="185" y="114"/>
                  </a:lnTo>
                  <a:lnTo>
                    <a:pt x="190" y="108"/>
                  </a:lnTo>
                  <a:lnTo>
                    <a:pt x="192" y="107"/>
                  </a:lnTo>
                  <a:lnTo>
                    <a:pt x="194" y="105"/>
                  </a:lnTo>
                  <a:lnTo>
                    <a:pt x="197" y="109"/>
                  </a:lnTo>
                  <a:lnTo>
                    <a:pt x="198" y="111"/>
                  </a:lnTo>
                  <a:lnTo>
                    <a:pt x="201" y="114"/>
                  </a:lnTo>
                  <a:lnTo>
                    <a:pt x="206" y="114"/>
                  </a:lnTo>
                  <a:lnTo>
                    <a:pt x="210" y="117"/>
                  </a:lnTo>
                  <a:lnTo>
                    <a:pt x="216" y="117"/>
                  </a:lnTo>
                  <a:lnTo>
                    <a:pt x="221" y="115"/>
                  </a:lnTo>
                  <a:lnTo>
                    <a:pt x="226" y="114"/>
                  </a:lnTo>
                  <a:lnTo>
                    <a:pt x="226" y="96"/>
                  </a:lnTo>
                  <a:lnTo>
                    <a:pt x="228" y="94"/>
                  </a:lnTo>
                  <a:lnTo>
                    <a:pt x="228" y="91"/>
                  </a:lnTo>
                  <a:lnTo>
                    <a:pt x="232" y="88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4" y="75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58" y="55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5" y="51"/>
                  </a:lnTo>
                  <a:lnTo>
                    <a:pt x="254" y="48"/>
                  </a:lnTo>
                  <a:lnTo>
                    <a:pt x="254" y="44"/>
                  </a:lnTo>
                  <a:lnTo>
                    <a:pt x="258" y="40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7" y="46"/>
                  </a:lnTo>
                  <a:lnTo>
                    <a:pt x="268" y="46"/>
                  </a:lnTo>
                  <a:lnTo>
                    <a:pt x="274" y="44"/>
                  </a:lnTo>
                  <a:lnTo>
                    <a:pt x="277" y="40"/>
                  </a:lnTo>
                  <a:lnTo>
                    <a:pt x="282" y="37"/>
                  </a:lnTo>
                  <a:lnTo>
                    <a:pt x="288" y="33"/>
                  </a:lnTo>
                  <a:lnTo>
                    <a:pt x="296" y="32"/>
                  </a:lnTo>
                  <a:lnTo>
                    <a:pt x="296" y="21"/>
                  </a:lnTo>
                  <a:lnTo>
                    <a:pt x="294" y="13"/>
                  </a:lnTo>
                  <a:lnTo>
                    <a:pt x="291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ECD7023-1CF9-EDB0-C883-9629D475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357" y="2607013"/>
              <a:ext cx="546496" cy="621999"/>
            </a:xfrm>
            <a:custGeom>
              <a:avLst/>
              <a:gdLst/>
              <a:ahLst/>
              <a:cxnLst>
                <a:cxn ang="0">
                  <a:pos x="295" y="78"/>
                </a:cxn>
                <a:cxn ang="0">
                  <a:pos x="298" y="133"/>
                </a:cxn>
                <a:cxn ang="0">
                  <a:pos x="299" y="162"/>
                </a:cxn>
                <a:cxn ang="0">
                  <a:pos x="295" y="211"/>
                </a:cxn>
                <a:cxn ang="0">
                  <a:pos x="270" y="245"/>
                </a:cxn>
                <a:cxn ang="0">
                  <a:pos x="260" y="242"/>
                </a:cxn>
                <a:cxn ang="0">
                  <a:pos x="252" y="242"/>
                </a:cxn>
                <a:cxn ang="0">
                  <a:pos x="250" y="256"/>
                </a:cxn>
                <a:cxn ang="0">
                  <a:pos x="244" y="259"/>
                </a:cxn>
                <a:cxn ang="0">
                  <a:pos x="241" y="275"/>
                </a:cxn>
                <a:cxn ang="0">
                  <a:pos x="236" y="278"/>
                </a:cxn>
                <a:cxn ang="0">
                  <a:pos x="241" y="285"/>
                </a:cxn>
                <a:cxn ang="0">
                  <a:pos x="238" y="290"/>
                </a:cxn>
                <a:cxn ang="0">
                  <a:pos x="230" y="285"/>
                </a:cxn>
                <a:cxn ang="0">
                  <a:pos x="221" y="290"/>
                </a:cxn>
                <a:cxn ang="0">
                  <a:pos x="216" y="320"/>
                </a:cxn>
                <a:cxn ang="0">
                  <a:pos x="210" y="332"/>
                </a:cxn>
                <a:cxn ang="0">
                  <a:pos x="209" y="341"/>
                </a:cxn>
                <a:cxn ang="0">
                  <a:pos x="202" y="341"/>
                </a:cxn>
                <a:cxn ang="0">
                  <a:pos x="199" y="341"/>
                </a:cxn>
                <a:cxn ang="0">
                  <a:pos x="201" y="346"/>
                </a:cxn>
                <a:cxn ang="0">
                  <a:pos x="189" y="343"/>
                </a:cxn>
                <a:cxn ang="0">
                  <a:pos x="172" y="327"/>
                </a:cxn>
                <a:cxn ang="0">
                  <a:pos x="169" y="318"/>
                </a:cxn>
                <a:cxn ang="0">
                  <a:pos x="145" y="336"/>
                </a:cxn>
                <a:cxn ang="0">
                  <a:pos x="127" y="330"/>
                </a:cxn>
                <a:cxn ang="0">
                  <a:pos x="117" y="336"/>
                </a:cxn>
                <a:cxn ang="0">
                  <a:pos x="103" y="332"/>
                </a:cxn>
                <a:cxn ang="0">
                  <a:pos x="78" y="330"/>
                </a:cxn>
                <a:cxn ang="0">
                  <a:pos x="66" y="315"/>
                </a:cxn>
                <a:cxn ang="0">
                  <a:pos x="37" y="303"/>
                </a:cxn>
                <a:cxn ang="0">
                  <a:pos x="6" y="124"/>
                </a:cxn>
                <a:cxn ang="0">
                  <a:pos x="64" y="56"/>
                </a:cxn>
                <a:cxn ang="0">
                  <a:pos x="87" y="51"/>
                </a:cxn>
                <a:cxn ang="0">
                  <a:pos x="89" y="54"/>
                </a:cxn>
                <a:cxn ang="0">
                  <a:pos x="113" y="59"/>
                </a:cxn>
                <a:cxn ang="0">
                  <a:pos x="124" y="68"/>
                </a:cxn>
                <a:cxn ang="0">
                  <a:pos x="121" y="73"/>
                </a:cxn>
                <a:cxn ang="0">
                  <a:pos x="135" y="72"/>
                </a:cxn>
                <a:cxn ang="0">
                  <a:pos x="141" y="67"/>
                </a:cxn>
                <a:cxn ang="0">
                  <a:pos x="157" y="73"/>
                </a:cxn>
                <a:cxn ang="0">
                  <a:pos x="181" y="60"/>
                </a:cxn>
                <a:cxn ang="0">
                  <a:pos x="207" y="56"/>
                </a:cxn>
                <a:cxn ang="0">
                  <a:pos x="233" y="28"/>
                </a:cxn>
                <a:cxn ang="0">
                  <a:pos x="258" y="14"/>
                </a:cxn>
                <a:cxn ang="0">
                  <a:pos x="284" y="0"/>
                </a:cxn>
              </a:cxnLst>
              <a:rect l="0" t="0" r="r" b="b"/>
              <a:pathLst>
                <a:path w="304" h="346">
                  <a:moveTo>
                    <a:pt x="284" y="0"/>
                  </a:moveTo>
                  <a:lnTo>
                    <a:pt x="288" y="39"/>
                  </a:lnTo>
                  <a:lnTo>
                    <a:pt x="295" y="78"/>
                  </a:lnTo>
                  <a:lnTo>
                    <a:pt x="304" y="115"/>
                  </a:lnTo>
                  <a:lnTo>
                    <a:pt x="292" y="127"/>
                  </a:lnTo>
                  <a:lnTo>
                    <a:pt x="298" y="133"/>
                  </a:lnTo>
                  <a:lnTo>
                    <a:pt x="300" y="141"/>
                  </a:lnTo>
                  <a:lnTo>
                    <a:pt x="301" y="150"/>
                  </a:lnTo>
                  <a:lnTo>
                    <a:pt x="299" y="162"/>
                  </a:lnTo>
                  <a:lnTo>
                    <a:pt x="297" y="175"/>
                  </a:lnTo>
                  <a:lnTo>
                    <a:pt x="295" y="189"/>
                  </a:lnTo>
                  <a:lnTo>
                    <a:pt x="295" y="211"/>
                  </a:lnTo>
                  <a:lnTo>
                    <a:pt x="290" y="222"/>
                  </a:lnTo>
                  <a:lnTo>
                    <a:pt x="274" y="238"/>
                  </a:lnTo>
                  <a:lnTo>
                    <a:pt x="270" y="245"/>
                  </a:lnTo>
                  <a:lnTo>
                    <a:pt x="266" y="243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8" y="243"/>
                  </a:lnTo>
                  <a:lnTo>
                    <a:pt x="254" y="243"/>
                  </a:lnTo>
                  <a:lnTo>
                    <a:pt x="252" y="242"/>
                  </a:lnTo>
                  <a:lnTo>
                    <a:pt x="251" y="243"/>
                  </a:lnTo>
                  <a:lnTo>
                    <a:pt x="251" y="253"/>
                  </a:lnTo>
                  <a:lnTo>
                    <a:pt x="250" y="256"/>
                  </a:lnTo>
                  <a:lnTo>
                    <a:pt x="249" y="257"/>
                  </a:lnTo>
                  <a:lnTo>
                    <a:pt x="247" y="257"/>
                  </a:lnTo>
                  <a:lnTo>
                    <a:pt x="244" y="259"/>
                  </a:lnTo>
                  <a:lnTo>
                    <a:pt x="242" y="259"/>
                  </a:lnTo>
                  <a:lnTo>
                    <a:pt x="241" y="261"/>
                  </a:lnTo>
                  <a:lnTo>
                    <a:pt x="241" y="275"/>
                  </a:lnTo>
                  <a:lnTo>
                    <a:pt x="238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7" y="281"/>
                  </a:lnTo>
                  <a:lnTo>
                    <a:pt x="237" y="282"/>
                  </a:lnTo>
                  <a:lnTo>
                    <a:pt x="241" y="285"/>
                  </a:lnTo>
                  <a:lnTo>
                    <a:pt x="241" y="287"/>
                  </a:lnTo>
                  <a:lnTo>
                    <a:pt x="240" y="288"/>
                  </a:lnTo>
                  <a:lnTo>
                    <a:pt x="238" y="290"/>
                  </a:lnTo>
                  <a:lnTo>
                    <a:pt x="234" y="290"/>
                  </a:lnTo>
                  <a:lnTo>
                    <a:pt x="231" y="288"/>
                  </a:lnTo>
                  <a:lnTo>
                    <a:pt x="230" y="285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1" y="290"/>
                  </a:lnTo>
                  <a:lnTo>
                    <a:pt x="215" y="298"/>
                  </a:lnTo>
                  <a:lnTo>
                    <a:pt x="213" y="310"/>
                  </a:lnTo>
                  <a:lnTo>
                    <a:pt x="216" y="320"/>
                  </a:lnTo>
                  <a:lnTo>
                    <a:pt x="216" y="324"/>
                  </a:lnTo>
                  <a:lnTo>
                    <a:pt x="214" y="329"/>
                  </a:lnTo>
                  <a:lnTo>
                    <a:pt x="210" y="332"/>
                  </a:lnTo>
                  <a:lnTo>
                    <a:pt x="210" y="334"/>
                  </a:lnTo>
                  <a:lnTo>
                    <a:pt x="209" y="337"/>
                  </a:lnTo>
                  <a:lnTo>
                    <a:pt x="209" y="341"/>
                  </a:lnTo>
                  <a:lnTo>
                    <a:pt x="208" y="344"/>
                  </a:lnTo>
                  <a:lnTo>
                    <a:pt x="205" y="344"/>
                  </a:lnTo>
                  <a:lnTo>
                    <a:pt x="202" y="341"/>
                  </a:lnTo>
                  <a:lnTo>
                    <a:pt x="200" y="340"/>
                  </a:lnTo>
                  <a:lnTo>
                    <a:pt x="199" y="340"/>
                  </a:lnTo>
                  <a:lnTo>
                    <a:pt x="199" y="341"/>
                  </a:lnTo>
                  <a:lnTo>
                    <a:pt x="200" y="341"/>
                  </a:lnTo>
                  <a:lnTo>
                    <a:pt x="201" y="343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3" y="345"/>
                  </a:lnTo>
                  <a:lnTo>
                    <a:pt x="189" y="343"/>
                  </a:lnTo>
                  <a:lnTo>
                    <a:pt x="181" y="334"/>
                  </a:lnTo>
                  <a:lnTo>
                    <a:pt x="174" y="332"/>
                  </a:lnTo>
                  <a:lnTo>
                    <a:pt x="172" y="327"/>
                  </a:lnTo>
                  <a:lnTo>
                    <a:pt x="171" y="326"/>
                  </a:lnTo>
                  <a:lnTo>
                    <a:pt x="169" y="322"/>
                  </a:lnTo>
                  <a:lnTo>
                    <a:pt x="169" y="318"/>
                  </a:lnTo>
                  <a:lnTo>
                    <a:pt x="159" y="322"/>
                  </a:lnTo>
                  <a:lnTo>
                    <a:pt x="151" y="327"/>
                  </a:lnTo>
                  <a:lnTo>
                    <a:pt x="145" y="336"/>
                  </a:lnTo>
                  <a:lnTo>
                    <a:pt x="137" y="336"/>
                  </a:lnTo>
                  <a:lnTo>
                    <a:pt x="132" y="332"/>
                  </a:lnTo>
                  <a:lnTo>
                    <a:pt x="127" y="330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7" y="336"/>
                  </a:lnTo>
                  <a:lnTo>
                    <a:pt x="113" y="338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78" y="330"/>
                  </a:lnTo>
                  <a:lnTo>
                    <a:pt x="74" y="324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64" y="306"/>
                  </a:lnTo>
                  <a:lnTo>
                    <a:pt x="50" y="304"/>
                  </a:lnTo>
                  <a:lnTo>
                    <a:pt x="37" y="303"/>
                  </a:lnTo>
                  <a:lnTo>
                    <a:pt x="25" y="302"/>
                  </a:lnTo>
                  <a:lnTo>
                    <a:pt x="19" y="241"/>
                  </a:lnTo>
                  <a:lnTo>
                    <a:pt x="6" y="124"/>
                  </a:lnTo>
                  <a:lnTo>
                    <a:pt x="0" y="65"/>
                  </a:lnTo>
                  <a:lnTo>
                    <a:pt x="33" y="61"/>
                  </a:lnTo>
                  <a:lnTo>
                    <a:pt x="64" y="56"/>
                  </a:lnTo>
                  <a:lnTo>
                    <a:pt x="72" y="53"/>
                  </a:lnTo>
                  <a:lnTo>
                    <a:pt x="79" y="51"/>
                  </a:lnTo>
                  <a:lnTo>
                    <a:pt x="87" y="51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8" y="53"/>
                  </a:lnTo>
                  <a:lnTo>
                    <a:pt x="113" y="59"/>
                  </a:lnTo>
                  <a:lnTo>
                    <a:pt x="127" y="65"/>
                  </a:lnTo>
                  <a:lnTo>
                    <a:pt x="125" y="66"/>
                  </a:lnTo>
                  <a:lnTo>
                    <a:pt x="124" y="68"/>
                  </a:lnTo>
                  <a:lnTo>
                    <a:pt x="122" y="70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8" y="72"/>
                  </a:lnTo>
                  <a:lnTo>
                    <a:pt x="135" y="72"/>
                  </a:lnTo>
                  <a:lnTo>
                    <a:pt x="136" y="71"/>
                  </a:lnTo>
                  <a:lnTo>
                    <a:pt x="135" y="70"/>
                  </a:lnTo>
                  <a:lnTo>
                    <a:pt x="141" y="67"/>
                  </a:lnTo>
                  <a:lnTo>
                    <a:pt x="146" y="70"/>
                  </a:lnTo>
                  <a:lnTo>
                    <a:pt x="151" y="72"/>
                  </a:lnTo>
                  <a:lnTo>
                    <a:pt x="157" y="73"/>
                  </a:lnTo>
                  <a:lnTo>
                    <a:pt x="166" y="71"/>
                  </a:lnTo>
                  <a:lnTo>
                    <a:pt x="173" y="66"/>
                  </a:lnTo>
                  <a:lnTo>
                    <a:pt x="181" y="60"/>
                  </a:lnTo>
                  <a:lnTo>
                    <a:pt x="188" y="56"/>
                  </a:lnTo>
                  <a:lnTo>
                    <a:pt x="199" y="58"/>
                  </a:lnTo>
                  <a:lnTo>
                    <a:pt x="207" y="56"/>
                  </a:lnTo>
                  <a:lnTo>
                    <a:pt x="215" y="50"/>
                  </a:lnTo>
                  <a:lnTo>
                    <a:pt x="222" y="42"/>
                  </a:lnTo>
                  <a:lnTo>
                    <a:pt x="233" y="28"/>
                  </a:lnTo>
                  <a:lnTo>
                    <a:pt x="241" y="22"/>
                  </a:lnTo>
                  <a:lnTo>
                    <a:pt x="250" y="18"/>
                  </a:lnTo>
                  <a:lnTo>
                    <a:pt x="258" y="14"/>
                  </a:lnTo>
                  <a:lnTo>
                    <a:pt x="266" y="8"/>
                  </a:lnTo>
                  <a:lnTo>
                    <a:pt x="274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951046-3DC1-C5DB-6389-D90BB70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721" y="1860974"/>
              <a:ext cx="749636" cy="323584"/>
            </a:xfrm>
            <a:custGeom>
              <a:avLst/>
              <a:gdLst/>
              <a:ahLst/>
              <a:cxnLst>
                <a:cxn ang="0">
                  <a:pos x="113" y="10"/>
                </a:cxn>
                <a:cxn ang="0">
                  <a:pos x="119" y="37"/>
                </a:cxn>
                <a:cxn ang="0">
                  <a:pos x="123" y="28"/>
                </a:cxn>
                <a:cxn ang="0">
                  <a:pos x="129" y="28"/>
                </a:cxn>
                <a:cxn ang="0">
                  <a:pos x="141" y="23"/>
                </a:cxn>
                <a:cxn ang="0">
                  <a:pos x="168" y="27"/>
                </a:cxn>
                <a:cxn ang="0">
                  <a:pos x="189" y="54"/>
                </a:cxn>
                <a:cxn ang="0">
                  <a:pos x="225" y="54"/>
                </a:cxn>
                <a:cxn ang="0">
                  <a:pos x="243" y="55"/>
                </a:cxn>
                <a:cxn ang="0">
                  <a:pos x="247" y="46"/>
                </a:cxn>
                <a:cxn ang="0">
                  <a:pos x="258" y="40"/>
                </a:cxn>
                <a:cxn ang="0">
                  <a:pos x="270" y="31"/>
                </a:cxn>
                <a:cxn ang="0">
                  <a:pos x="296" y="27"/>
                </a:cxn>
                <a:cxn ang="0">
                  <a:pos x="322" y="18"/>
                </a:cxn>
                <a:cxn ang="0">
                  <a:pos x="338" y="28"/>
                </a:cxn>
                <a:cxn ang="0">
                  <a:pos x="363" y="38"/>
                </a:cxn>
                <a:cxn ang="0">
                  <a:pos x="375" y="41"/>
                </a:cxn>
                <a:cxn ang="0">
                  <a:pos x="381" y="35"/>
                </a:cxn>
                <a:cxn ang="0">
                  <a:pos x="393" y="45"/>
                </a:cxn>
                <a:cxn ang="0">
                  <a:pos x="406" y="63"/>
                </a:cxn>
                <a:cxn ang="0">
                  <a:pos x="381" y="76"/>
                </a:cxn>
                <a:cxn ang="0">
                  <a:pos x="367" y="76"/>
                </a:cxn>
                <a:cxn ang="0">
                  <a:pos x="365" y="90"/>
                </a:cxn>
                <a:cxn ang="0">
                  <a:pos x="357" y="87"/>
                </a:cxn>
                <a:cxn ang="0">
                  <a:pos x="352" y="79"/>
                </a:cxn>
                <a:cxn ang="0">
                  <a:pos x="324" y="75"/>
                </a:cxn>
                <a:cxn ang="0">
                  <a:pos x="310" y="80"/>
                </a:cxn>
                <a:cxn ang="0">
                  <a:pos x="291" y="91"/>
                </a:cxn>
                <a:cxn ang="0">
                  <a:pos x="268" y="96"/>
                </a:cxn>
                <a:cxn ang="0">
                  <a:pos x="262" y="107"/>
                </a:cxn>
                <a:cxn ang="0">
                  <a:pos x="250" y="107"/>
                </a:cxn>
                <a:cxn ang="0">
                  <a:pos x="240" y="107"/>
                </a:cxn>
                <a:cxn ang="0">
                  <a:pos x="230" y="117"/>
                </a:cxn>
                <a:cxn ang="0">
                  <a:pos x="220" y="109"/>
                </a:cxn>
                <a:cxn ang="0">
                  <a:pos x="204" y="144"/>
                </a:cxn>
                <a:cxn ang="0">
                  <a:pos x="184" y="178"/>
                </a:cxn>
                <a:cxn ang="0">
                  <a:pos x="186" y="161"/>
                </a:cxn>
                <a:cxn ang="0">
                  <a:pos x="183" y="158"/>
                </a:cxn>
                <a:cxn ang="0">
                  <a:pos x="175" y="160"/>
                </a:cxn>
                <a:cxn ang="0">
                  <a:pos x="173" y="138"/>
                </a:cxn>
                <a:cxn ang="0">
                  <a:pos x="163" y="122"/>
                </a:cxn>
                <a:cxn ang="0">
                  <a:pos x="151" y="112"/>
                </a:cxn>
                <a:cxn ang="0">
                  <a:pos x="133" y="104"/>
                </a:cxn>
                <a:cxn ang="0">
                  <a:pos x="106" y="103"/>
                </a:cxn>
                <a:cxn ang="0">
                  <a:pos x="92" y="97"/>
                </a:cxn>
                <a:cxn ang="0">
                  <a:pos x="74" y="93"/>
                </a:cxn>
                <a:cxn ang="0">
                  <a:pos x="17" y="82"/>
                </a:cxn>
                <a:cxn ang="0">
                  <a:pos x="10" y="68"/>
                </a:cxn>
                <a:cxn ang="0">
                  <a:pos x="3" y="60"/>
                </a:cxn>
                <a:cxn ang="0">
                  <a:pos x="20" y="54"/>
                </a:cxn>
                <a:cxn ang="0">
                  <a:pos x="37" y="37"/>
                </a:cxn>
                <a:cxn ang="0">
                  <a:pos x="64" y="32"/>
                </a:cxn>
                <a:cxn ang="0">
                  <a:pos x="85" y="20"/>
                </a:cxn>
              </a:cxnLst>
              <a:rect l="0" t="0" r="r" b="b"/>
              <a:pathLst>
                <a:path w="417" h="180">
                  <a:moveTo>
                    <a:pt x="99" y="0"/>
                  </a:moveTo>
                  <a:lnTo>
                    <a:pt x="107" y="3"/>
                  </a:lnTo>
                  <a:lnTo>
                    <a:pt x="113" y="10"/>
                  </a:lnTo>
                  <a:lnTo>
                    <a:pt x="115" y="18"/>
                  </a:lnTo>
                  <a:lnTo>
                    <a:pt x="117" y="27"/>
                  </a:lnTo>
                  <a:lnTo>
                    <a:pt x="119" y="37"/>
                  </a:lnTo>
                  <a:lnTo>
                    <a:pt x="121" y="37"/>
                  </a:lnTo>
                  <a:lnTo>
                    <a:pt x="123" y="34"/>
                  </a:lnTo>
                  <a:lnTo>
                    <a:pt x="123" y="28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6" y="26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8" y="21"/>
                  </a:lnTo>
                  <a:lnTo>
                    <a:pt x="168" y="27"/>
                  </a:lnTo>
                  <a:lnTo>
                    <a:pt x="176" y="35"/>
                  </a:lnTo>
                  <a:lnTo>
                    <a:pt x="183" y="45"/>
                  </a:lnTo>
                  <a:lnTo>
                    <a:pt x="189" y="54"/>
                  </a:lnTo>
                  <a:lnTo>
                    <a:pt x="202" y="53"/>
                  </a:lnTo>
                  <a:lnTo>
                    <a:pt x="214" y="53"/>
                  </a:lnTo>
                  <a:lnTo>
                    <a:pt x="225" y="54"/>
                  </a:lnTo>
                  <a:lnTo>
                    <a:pt x="236" y="56"/>
                  </a:lnTo>
                  <a:lnTo>
                    <a:pt x="242" y="56"/>
                  </a:lnTo>
                  <a:lnTo>
                    <a:pt x="243" y="55"/>
                  </a:lnTo>
                  <a:lnTo>
                    <a:pt x="246" y="51"/>
                  </a:lnTo>
                  <a:lnTo>
                    <a:pt x="246" y="48"/>
                  </a:lnTo>
                  <a:lnTo>
                    <a:pt x="247" y="46"/>
                  </a:lnTo>
                  <a:lnTo>
                    <a:pt x="248" y="45"/>
                  </a:lnTo>
                  <a:lnTo>
                    <a:pt x="255" y="42"/>
                  </a:lnTo>
                  <a:lnTo>
                    <a:pt x="258" y="40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70" y="31"/>
                  </a:lnTo>
                  <a:lnTo>
                    <a:pt x="278" y="28"/>
                  </a:lnTo>
                  <a:lnTo>
                    <a:pt x="286" y="27"/>
                  </a:lnTo>
                  <a:lnTo>
                    <a:pt x="296" y="27"/>
                  </a:lnTo>
                  <a:lnTo>
                    <a:pt x="307" y="26"/>
                  </a:lnTo>
                  <a:lnTo>
                    <a:pt x="314" y="23"/>
                  </a:lnTo>
                  <a:lnTo>
                    <a:pt x="322" y="18"/>
                  </a:lnTo>
                  <a:lnTo>
                    <a:pt x="329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41" y="40"/>
                  </a:lnTo>
                  <a:lnTo>
                    <a:pt x="349" y="40"/>
                  </a:lnTo>
                  <a:lnTo>
                    <a:pt x="363" y="38"/>
                  </a:lnTo>
                  <a:lnTo>
                    <a:pt x="368" y="39"/>
                  </a:lnTo>
                  <a:lnTo>
                    <a:pt x="371" y="42"/>
                  </a:lnTo>
                  <a:lnTo>
                    <a:pt x="375" y="41"/>
                  </a:lnTo>
                  <a:lnTo>
                    <a:pt x="377" y="40"/>
                  </a:lnTo>
                  <a:lnTo>
                    <a:pt x="379" y="38"/>
                  </a:lnTo>
                  <a:lnTo>
                    <a:pt x="381" y="35"/>
                  </a:lnTo>
                  <a:lnTo>
                    <a:pt x="383" y="34"/>
                  </a:lnTo>
                  <a:lnTo>
                    <a:pt x="390" y="38"/>
                  </a:lnTo>
                  <a:lnTo>
                    <a:pt x="393" y="45"/>
                  </a:lnTo>
                  <a:lnTo>
                    <a:pt x="393" y="54"/>
                  </a:lnTo>
                  <a:lnTo>
                    <a:pt x="399" y="60"/>
                  </a:lnTo>
                  <a:lnTo>
                    <a:pt x="406" y="63"/>
                  </a:lnTo>
                  <a:lnTo>
                    <a:pt x="412" y="69"/>
                  </a:lnTo>
                  <a:lnTo>
                    <a:pt x="417" y="76"/>
                  </a:lnTo>
                  <a:lnTo>
                    <a:pt x="381" y="76"/>
                  </a:lnTo>
                  <a:lnTo>
                    <a:pt x="371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5" y="81"/>
                  </a:lnTo>
                  <a:lnTo>
                    <a:pt x="365" y="90"/>
                  </a:lnTo>
                  <a:lnTo>
                    <a:pt x="362" y="90"/>
                  </a:lnTo>
                  <a:lnTo>
                    <a:pt x="358" y="89"/>
                  </a:lnTo>
                  <a:lnTo>
                    <a:pt x="357" y="87"/>
                  </a:lnTo>
                  <a:lnTo>
                    <a:pt x="355" y="84"/>
                  </a:lnTo>
                  <a:lnTo>
                    <a:pt x="353" y="81"/>
                  </a:lnTo>
                  <a:lnTo>
                    <a:pt x="352" y="79"/>
                  </a:lnTo>
                  <a:lnTo>
                    <a:pt x="342" y="77"/>
                  </a:lnTo>
                  <a:lnTo>
                    <a:pt x="333" y="75"/>
                  </a:lnTo>
                  <a:lnTo>
                    <a:pt x="324" y="75"/>
                  </a:lnTo>
                  <a:lnTo>
                    <a:pt x="315" y="76"/>
                  </a:lnTo>
                  <a:lnTo>
                    <a:pt x="312" y="77"/>
                  </a:lnTo>
                  <a:lnTo>
                    <a:pt x="310" y="80"/>
                  </a:lnTo>
                  <a:lnTo>
                    <a:pt x="308" y="83"/>
                  </a:lnTo>
                  <a:lnTo>
                    <a:pt x="301" y="90"/>
                  </a:lnTo>
                  <a:lnTo>
                    <a:pt x="291" y="91"/>
                  </a:lnTo>
                  <a:lnTo>
                    <a:pt x="282" y="91"/>
                  </a:lnTo>
                  <a:lnTo>
                    <a:pt x="273" y="93"/>
                  </a:lnTo>
                  <a:lnTo>
                    <a:pt x="268" y="96"/>
                  </a:lnTo>
                  <a:lnTo>
                    <a:pt x="265" y="98"/>
                  </a:lnTo>
                  <a:lnTo>
                    <a:pt x="264" y="102"/>
                  </a:lnTo>
                  <a:lnTo>
                    <a:pt x="262" y="107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0" y="107"/>
                  </a:lnTo>
                  <a:lnTo>
                    <a:pt x="250" y="104"/>
                  </a:lnTo>
                  <a:lnTo>
                    <a:pt x="243" y="104"/>
                  </a:lnTo>
                  <a:lnTo>
                    <a:pt x="240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30" y="117"/>
                  </a:lnTo>
                  <a:lnTo>
                    <a:pt x="225" y="118"/>
                  </a:lnTo>
                  <a:lnTo>
                    <a:pt x="225" y="104"/>
                  </a:lnTo>
                  <a:lnTo>
                    <a:pt x="220" y="109"/>
                  </a:lnTo>
                  <a:lnTo>
                    <a:pt x="216" y="116"/>
                  </a:lnTo>
                  <a:lnTo>
                    <a:pt x="214" y="123"/>
                  </a:lnTo>
                  <a:lnTo>
                    <a:pt x="204" y="144"/>
                  </a:lnTo>
                  <a:lnTo>
                    <a:pt x="197" y="163"/>
                  </a:lnTo>
                  <a:lnTo>
                    <a:pt x="189" y="180"/>
                  </a:lnTo>
                  <a:lnTo>
                    <a:pt x="184" y="178"/>
                  </a:lnTo>
                  <a:lnTo>
                    <a:pt x="183" y="172"/>
                  </a:lnTo>
                  <a:lnTo>
                    <a:pt x="184" y="166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5" y="159"/>
                  </a:lnTo>
                  <a:lnTo>
                    <a:pt x="183" y="158"/>
                  </a:lnTo>
                  <a:lnTo>
                    <a:pt x="178" y="158"/>
                  </a:lnTo>
                  <a:lnTo>
                    <a:pt x="176" y="159"/>
                  </a:lnTo>
                  <a:lnTo>
                    <a:pt x="175" y="160"/>
                  </a:lnTo>
                  <a:lnTo>
                    <a:pt x="175" y="161"/>
                  </a:lnTo>
                  <a:lnTo>
                    <a:pt x="173" y="153"/>
                  </a:lnTo>
                  <a:lnTo>
                    <a:pt x="173" y="138"/>
                  </a:lnTo>
                  <a:lnTo>
                    <a:pt x="172" y="131"/>
                  </a:lnTo>
                  <a:lnTo>
                    <a:pt x="169" y="125"/>
                  </a:lnTo>
                  <a:lnTo>
                    <a:pt x="163" y="122"/>
                  </a:lnTo>
                  <a:lnTo>
                    <a:pt x="152" y="122"/>
                  </a:lnTo>
                  <a:lnTo>
                    <a:pt x="152" y="117"/>
                  </a:lnTo>
                  <a:lnTo>
                    <a:pt x="151" y="112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4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106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0" y="96"/>
                  </a:lnTo>
                  <a:lnTo>
                    <a:pt x="74" y="93"/>
                  </a:lnTo>
                  <a:lnTo>
                    <a:pt x="56" y="89"/>
                  </a:lnTo>
                  <a:lnTo>
                    <a:pt x="36" y="86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65"/>
                  </a:lnTo>
                  <a:lnTo>
                    <a:pt x="3" y="60"/>
                  </a:lnTo>
                  <a:lnTo>
                    <a:pt x="8" y="58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30" y="41"/>
                  </a:lnTo>
                  <a:lnTo>
                    <a:pt x="37" y="37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4" y="32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5" y="20"/>
                  </a:lnTo>
                  <a:lnTo>
                    <a:pt x="92" y="1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05297-6CA3-7AB3-387A-C36CB080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490" y="2044338"/>
              <a:ext cx="512341" cy="693907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106" y="7"/>
                </a:cxn>
                <a:cxn ang="0">
                  <a:pos x="124" y="9"/>
                </a:cxn>
                <a:cxn ang="0">
                  <a:pos x="138" y="20"/>
                </a:cxn>
                <a:cxn ang="0">
                  <a:pos x="183" y="35"/>
                </a:cxn>
                <a:cxn ang="0">
                  <a:pos x="193" y="49"/>
                </a:cxn>
                <a:cxn ang="0">
                  <a:pos x="186" y="59"/>
                </a:cxn>
                <a:cxn ang="0">
                  <a:pos x="193" y="68"/>
                </a:cxn>
                <a:cxn ang="0">
                  <a:pos x="202" y="94"/>
                </a:cxn>
                <a:cxn ang="0">
                  <a:pos x="198" y="121"/>
                </a:cxn>
                <a:cxn ang="0">
                  <a:pos x="189" y="143"/>
                </a:cxn>
                <a:cxn ang="0">
                  <a:pos x="177" y="155"/>
                </a:cxn>
                <a:cxn ang="0">
                  <a:pos x="174" y="183"/>
                </a:cxn>
                <a:cxn ang="0">
                  <a:pos x="196" y="188"/>
                </a:cxn>
                <a:cxn ang="0">
                  <a:pos x="210" y="168"/>
                </a:cxn>
                <a:cxn ang="0">
                  <a:pos x="223" y="152"/>
                </a:cxn>
                <a:cxn ang="0">
                  <a:pos x="242" y="143"/>
                </a:cxn>
                <a:cxn ang="0">
                  <a:pos x="262" y="180"/>
                </a:cxn>
                <a:cxn ang="0">
                  <a:pos x="276" y="223"/>
                </a:cxn>
                <a:cxn ang="0">
                  <a:pos x="281" y="250"/>
                </a:cxn>
                <a:cxn ang="0">
                  <a:pos x="278" y="271"/>
                </a:cxn>
                <a:cxn ang="0">
                  <a:pos x="275" y="265"/>
                </a:cxn>
                <a:cxn ang="0">
                  <a:pos x="271" y="265"/>
                </a:cxn>
                <a:cxn ang="0">
                  <a:pos x="259" y="286"/>
                </a:cxn>
                <a:cxn ang="0">
                  <a:pos x="251" y="301"/>
                </a:cxn>
                <a:cxn ang="0">
                  <a:pos x="244" y="329"/>
                </a:cxn>
                <a:cxn ang="0">
                  <a:pos x="233" y="351"/>
                </a:cxn>
                <a:cxn ang="0">
                  <a:pos x="175" y="371"/>
                </a:cxn>
                <a:cxn ang="0">
                  <a:pos x="102" y="373"/>
                </a:cxn>
                <a:cxn ang="0">
                  <a:pos x="27" y="384"/>
                </a:cxn>
                <a:cxn ang="0">
                  <a:pos x="6" y="384"/>
                </a:cxn>
                <a:cxn ang="0">
                  <a:pos x="14" y="372"/>
                </a:cxn>
                <a:cxn ang="0">
                  <a:pos x="28" y="336"/>
                </a:cxn>
                <a:cxn ang="0">
                  <a:pos x="31" y="274"/>
                </a:cxn>
                <a:cxn ang="0">
                  <a:pos x="19" y="241"/>
                </a:cxn>
                <a:cxn ang="0">
                  <a:pos x="9" y="223"/>
                </a:cxn>
                <a:cxn ang="0">
                  <a:pos x="3" y="213"/>
                </a:cxn>
                <a:cxn ang="0">
                  <a:pos x="9" y="197"/>
                </a:cxn>
                <a:cxn ang="0">
                  <a:pos x="7" y="159"/>
                </a:cxn>
                <a:cxn ang="0">
                  <a:pos x="14" y="127"/>
                </a:cxn>
                <a:cxn ang="0">
                  <a:pos x="11" y="115"/>
                </a:cxn>
                <a:cxn ang="0">
                  <a:pos x="19" y="93"/>
                </a:cxn>
                <a:cxn ang="0">
                  <a:pos x="42" y="73"/>
                </a:cxn>
                <a:cxn ang="0">
                  <a:pos x="47" y="98"/>
                </a:cxn>
                <a:cxn ang="0">
                  <a:pos x="52" y="93"/>
                </a:cxn>
                <a:cxn ang="0">
                  <a:pos x="56" y="96"/>
                </a:cxn>
                <a:cxn ang="0">
                  <a:pos x="63" y="83"/>
                </a:cxn>
                <a:cxn ang="0">
                  <a:pos x="62" y="63"/>
                </a:cxn>
                <a:cxn ang="0">
                  <a:pos x="74" y="42"/>
                </a:cxn>
                <a:cxn ang="0">
                  <a:pos x="81" y="30"/>
                </a:cxn>
                <a:cxn ang="0">
                  <a:pos x="76" y="22"/>
                </a:cxn>
                <a:cxn ang="0">
                  <a:pos x="92" y="0"/>
                </a:cxn>
              </a:cxnLst>
              <a:rect l="0" t="0" r="r" b="b"/>
              <a:pathLst>
                <a:path w="285" h="386">
                  <a:moveTo>
                    <a:pt x="92" y="0"/>
                  </a:moveTo>
                  <a:lnTo>
                    <a:pt x="97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10" y="8"/>
                  </a:lnTo>
                  <a:lnTo>
                    <a:pt x="117" y="9"/>
                  </a:lnTo>
                  <a:lnTo>
                    <a:pt x="124" y="9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38" y="20"/>
                  </a:lnTo>
                  <a:lnTo>
                    <a:pt x="155" y="22"/>
                  </a:lnTo>
                  <a:lnTo>
                    <a:pt x="172" y="27"/>
                  </a:lnTo>
                  <a:lnTo>
                    <a:pt x="183" y="35"/>
                  </a:lnTo>
                  <a:lnTo>
                    <a:pt x="194" y="44"/>
                  </a:lnTo>
                  <a:lnTo>
                    <a:pt x="194" y="47"/>
                  </a:lnTo>
                  <a:lnTo>
                    <a:pt x="193" y="49"/>
                  </a:lnTo>
                  <a:lnTo>
                    <a:pt x="187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9" y="65"/>
                  </a:lnTo>
                  <a:lnTo>
                    <a:pt x="193" y="68"/>
                  </a:lnTo>
                  <a:lnTo>
                    <a:pt x="197" y="72"/>
                  </a:lnTo>
                  <a:lnTo>
                    <a:pt x="200" y="76"/>
                  </a:lnTo>
                  <a:lnTo>
                    <a:pt x="202" y="94"/>
                  </a:lnTo>
                  <a:lnTo>
                    <a:pt x="203" y="105"/>
                  </a:lnTo>
                  <a:lnTo>
                    <a:pt x="202" y="113"/>
                  </a:lnTo>
                  <a:lnTo>
                    <a:pt x="198" y="121"/>
                  </a:lnTo>
                  <a:lnTo>
                    <a:pt x="191" y="127"/>
                  </a:lnTo>
                  <a:lnTo>
                    <a:pt x="191" y="134"/>
                  </a:lnTo>
                  <a:lnTo>
                    <a:pt x="189" y="143"/>
                  </a:lnTo>
                  <a:lnTo>
                    <a:pt x="188" y="149"/>
                  </a:lnTo>
                  <a:lnTo>
                    <a:pt x="183" y="152"/>
                  </a:lnTo>
                  <a:lnTo>
                    <a:pt x="177" y="155"/>
                  </a:lnTo>
                  <a:lnTo>
                    <a:pt x="172" y="157"/>
                  </a:lnTo>
                  <a:lnTo>
                    <a:pt x="172" y="173"/>
                  </a:lnTo>
                  <a:lnTo>
                    <a:pt x="174" y="183"/>
                  </a:lnTo>
                  <a:lnTo>
                    <a:pt x="180" y="191"/>
                  </a:lnTo>
                  <a:lnTo>
                    <a:pt x="191" y="195"/>
                  </a:lnTo>
                  <a:lnTo>
                    <a:pt x="196" y="188"/>
                  </a:lnTo>
                  <a:lnTo>
                    <a:pt x="202" y="182"/>
                  </a:lnTo>
                  <a:lnTo>
                    <a:pt x="207" y="175"/>
                  </a:lnTo>
                  <a:lnTo>
                    <a:pt x="210" y="168"/>
                  </a:lnTo>
                  <a:lnTo>
                    <a:pt x="211" y="157"/>
                  </a:lnTo>
                  <a:lnTo>
                    <a:pt x="218" y="155"/>
                  </a:lnTo>
                  <a:lnTo>
                    <a:pt x="223" y="152"/>
                  </a:lnTo>
                  <a:lnTo>
                    <a:pt x="228" y="147"/>
                  </a:lnTo>
                  <a:lnTo>
                    <a:pt x="233" y="145"/>
                  </a:lnTo>
                  <a:lnTo>
                    <a:pt x="242" y="143"/>
                  </a:lnTo>
                  <a:lnTo>
                    <a:pt x="251" y="154"/>
                  </a:lnTo>
                  <a:lnTo>
                    <a:pt x="258" y="166"/>
                  </a:lnTo>
                  <a:lnTo>
                    <a:pt x="262" y="180"/>
                  </a:lnTo>
                  <a:lnTo>
                    <a:pt x="266" y="195"/>
                  </a:lnTo>
                  <a:lnTo>
                    <a:pt x="271" y="209"/>
                  </a:lnTo>
                  <a:lnTo>
                    <a:pt x="276" y="223"/>
                  </a:lnTo>
                  <a:lnTo>
                    <a:pt x="285" y="233"/>
                  </a:lnTo>
                  <a:lnTo>
                    <a:pt x="282" y="240"/>
                  </a:lnTo>
                  <a:lnTo>
                    <a:pt x="281" y="250"/>
                  </a:lnTo>
                  <a:lnTo>
                    <a:pt x="281" y="271"/>
                  </a:lnTo>
                  <a:lnTo>
                    <a:pt x="279" y="272"/>
                  </a:lnTo>
                  <a:lnTo>
                    <a:pt x="278" y="271"/>
                  </a:lnTo>
                  <a:lnTo>
                    <a:pt x="276" y="271"/>
                  </a:lnTo>
                  <a:lnTo>
                    <a:pt x="275" y="269"/>
                  </a:lnTo>
                  <a:lnTo>
                    <a:pt x="275" y="265"/>
                  </a:lnTo>
                  <a:lnTo>
                    <a:pt x="274" y="265"/>
                  </a:lnTo>
                  <a:lnTo>
                    <a:pt x="273" y="264"/>
                  </a:lnTo>
                  <a:lnTo>
                    <a:pt x="271" y="265"/>
                  </a:lnTo>
                  <a:lnTo>
                    <a:pt x="265" y="269"/>
                  </a:lnTo>
                  <a:lnTo>
                    <a:pt x="260" y="276"/>
                  </a:lnTo>
                  <a:lnTo>
                    <a:pt x="259" y="286"/>
                  </a:lnTo>
                  <a:lnTo>
                    <a:pt x="259" y="296"/>
                  </a:lnTo>
                  <a:lnTo>
                    <a:pt x="254" y="299"/>
                  </a:lnTo>
                  <a:lnTo>
                    <a:pt x="251" y="301"/>
                  </a:lnTo>
                  <a:lnTo>
                    <a:pt x="245" y="307"/>
                  </a:lnTo>
                  <a:lnTo>
                    <a:pt x="246" y="318"/>
                  </a:lnTo>
                  <a:lnTo>
                    <a:pt x="244" y="329"/>
                  </a:lnTo>
                  <a:lnTo>
                    <a:pt x="240" y="336"/>
                  </a:lnTo>
                  <a:lnTo>
                    <a:pt x="236" y="343"/>
                  </a:lnTo>
                  <a:lnTo>
                    <a:pt x="233" y="351"/>
                  </a:lnTo>
                  <a:lnTo>
                    <a:pt x="231" y="360"/>
                  </a:lnTo>
                  <a:lnTo>
                    <a:pt x="203" y="365"/>
                  </a:lnTo>
                  <a:lnTo>
                    <a:pt x="175" y="371"/>
                  </a:lnTo>
                  <a:lnTo>
                    <a:pt x="146" y="374"/>
                  </a:lnTo>
                  <a:lnTo>
                    <a:pt x="120" y="372"/>
                  </a:lnTo>
                  <a:lnTo>
                    <a:pt x="102" y="373"/>
                  </a:lnTo>
                  <a:lnTo>
                    <a:pt x="62" y="380"/>
                  </a:lnTo>
                  <a:lnTo>
                    <a:pt x="42" y="383"/>
                  </a:lnTo>
                  <a:lnTo>
                    <a:pt x="27" y="384"/>
                  </a:lnTo>
                  <a:lnTo>
                    <a:pt x="11" y="386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10" y="380"/>
                  </a:lnTo>
                  <a:lnTo>
                    <a:pt x="11" y="380"/>
                  </a:lnTo>
                  <a:lnTo>
                    <a:pt x="14" y="372"/>
                  </a:lnTo>
                  <a:lnTo>
                    <a:pt x="19" y="364"/>
                  </a:lnTo>
                  <a:lnTo>
                    <a:pt x="23" y="352"/>
                  </a:lnTo>
                  <a:lnTo>
                    <a:pt x="28" y="336"/>
                  </a:lnTo>
                  <a:lnTo>
                    <a:pt x="33" y="314"/>
                  </a:lnTo>
                  <a:lnTo>
                    <a:pt x="34" y="290"/>
                  </a:lnTo>
                  <a:lnTo>
                    <a:pt x="31" y="274"/>
                  </a:lnTo>
                  <a:lnTo>
                    <a:pt x="26" y="259"/>
                  </a:lnTo>
                  <a:lnTo>
                    <a:pt x="25" y="245"/>
                  </a:lnTo>
                  <a:lnTo>
                    <a:pt x="19" y="241"/>
                  </a:lnTo>
                  <a:lnTo>
                    <a:pt x="16" y="237"/>
                  </a:lnTo>
                  <a:lnTo>
                    <a:pt x="12" y="231"/>
                  </a:lnTo>
                  <a:lnTo>
                    <a:pt x="9" y="223"/>
                  </a:lnTo>
                  <a:lnTo>
                    <a:pt x="6" y="218"/>
                  </a:lnTo>
                  <a:lnTo>
                    <a:pt x="4" y="217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6" y="204"/>
                  </a:lnTo>
                  <a:lnTo>
                    <a:pt x="9" y="197"/>
                  </a:lnTo>
                  <a:lnTo>
                    <a:pt x="6" y="184"/>
                  </a:lnTo>
                  <a:lnTo>
                    <a:pt x="0" y="175"/>
                  </a:lnTo>
                  <a:lnTo>
                    <a:pt x="7" y="159"/>
                  </a:lnTo>
                  <a:lnTo>
                    <a:pt x="12" y="150"/>
                  </a:lnTo>
                  <a:lnTo>
                    <a:pt x="14" y="140"/>
                  </a:lnTo>
                  <a:lnTo>
                    <a:pt x="14" y="127"/>
                  </a:lnTo>
                  <a:lnTo>
                    <a:pt x="12" y="120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28" y="89"/>
                  </a:lnTo>
                  <a:lnTo>
                    <a:pt x="37" y="82"/>
                  </a:lnTo>
                  <a:lnTo>
                    <a:pt x="42" y="73"/>
                  </a:lnTo>
                  <a:lnTo>
                    <a:pt x="45" y="7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3"/>
                  </a:lnTo>
                  <a:lnTo>
                    <a:pt x="65" y="78"/>
                  </a:lnTo>
                  <a:lnTo>
                    <a:pt x="63" y="71"/>
                  </a:lnTo>
                  <a:lnTo>
                    <a:pt x="62" y="63"/>
                  </a:lnTo>
                  <a:lnTo>
                    <a:pt x="62" y="56"/>
                  </a:lnTo>
                  <a:lnTo>
                    <a:pt x="67" y="47"/>
                  </a:lnTo>
                  <a:lnTo>
                    <a:pt x="74" y="42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30"/>
                  </a:lnTo>
                  <a:lnTo>
                    <a:pt x="79" y="29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9" y="15"/>
                  </a:lnTo>
                  <a:lnTo>
                    <a:pt x="83" y="9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E402D0-110F-3030-B3CA-F37B6958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201" y="2716673"/>
              <a:ext cx="395491" cy="69031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84" y="9"/>
                </a:cxn>
                <a:cxn ang="0">
                  <a:pos x="188" y="16"/>
                </a:cxn>
                <a:cxn ang="0">
                  <a:pos x="200" y="110"/>
                </a:cxn>
                <a:cxn ang="0">
                  <a:pos x="214" y="235"/>
                </a:cxn>
                <a:cxn ang="0">
                  <a:pos x="211" y="256"/>
                </a:cxn>
                <a:cxn ang="0">
                  <a:pos x="213" y="261"/>
                </a:cxn>
                <a:cxn ang="0">
                  <a:pos x="213" y="265"/>
                </a:cxn>
                <a:cxn ang="0">
                  <a:pos x="213" y="268"/>
                </a:cxn>
                <a:cxn ang="0">
                  <a:pos x="220" y="269"/>
                </a:cxn>
                <a:cxn ang="0">
                  <a:pos x="215" y="275"/>
                </a:cxn>
                <a:cxn ang="0">
                  <a:pos x="207" y="270"/>
                </a:cxn>
                <a:cxn ang="0">
                  <a:pos x="201" y="278"/>
                </a:cxn>
                <a:cxn ang="0">
                  <a:pos x="199" y="279"/>
                </a:cxn>
                <a:cxn ang="0">
                  <a:pos x="195" y="285"/>
                </a:cxn>
                <a:cxn ang="0">
                  <a:pos x="192" y="279"/>
                </a:cxn>
                <a:cxn ang="0">
                  <a:pos x="186" y="283"/>
                </a:cxn>
                <a:cxn ang="0">
                  <a:pos x="180" y="282"/>
                </a:cxn>
                <a:cxn ang="0">
                  <a:pos x="178" y="297"/>
                </a:cxn>
                <a:cxn ang="0">
                  <a:pos x="166" y="318"/>
                </a:cxn>
                <a:cxn ang="0">
                  <a:pos x="152" y="328"/>
                </a:cxn>
                <a:cxn ang="0">
                  <a:pos x="143" y="357"/>
                </a:cxn>
                <a:cxn ang="0">
                  <a:pos x="135" y="350"/>
                </a:cxn>
                <a:cxn ang="0">
                  <a:pos x="130" y="356"/>
                </a:cxn>
                <a:cxn ang="0">
                  <a:pos x="123" y="347"/>
                </a:cxn>
                <a:cxn ang="0">
                  <a:pos x="111" y="342"/>
                </a:cxn>
                <a:cxn ang="0">
                  <a:pos x="115" y="348"/>
                </a:cxn>
                <a:cxn ang="0">
                  <a:pos x="106" y="362"/>
                </a:cxn>
                <a:cxn ang="0">
                  <a:pos x="102" y="368"/>
                </a:cxn>
                <a:cxn ang="0">
                  <a:pos x="101" y="370"/>
                </a:cxn>
                <a:cxn ang="0">
                  <a:pos x="88" y="367"/>
                </a:cxn>
                <a:cxn ang="0">
                  <a:pos x="78" y="369"/>
                </a:cxn>
                <a:cxn ang="0">
                  <a:pos x="72" y="368"/>
                </a:cxn>
                <a:cxn ang="0">
                  <a:pos x="72" y="373"/>
                </a:cxn>
                <a:cxn ang="0">
                  <a:pos x="62" y="377"/>
                </a:cxn>
                <a:cxn ang="0">
                  <a:pos x="48" y="373"/>
                </a:cxn>
                <a:cxn ang="0">
                  <a:pos x="29" y="376"/>
                </a:cxn>
                <a:cxn ang="0">
                  <a:pos x="26" y="380"/>
                </a:cxn>
                <a:cxn ang="0">
                  <a:pos x="10" y="382"/>
                </a:cxn>
                <a:cxn ang="0">
                  <a:pos x="2" y="366"/>
                </a:cxn>
                <a:cxn ang="0">
                  <a:pos x="8" y="347"/>
                </a:cxn>
                <a:cxn ang="0">
                  <a:pos x="15" y="338"/>
                </a:cxn>
                <a:cxn ang="0">
                  <a:pos x="32" y="308"/>
                </a:cxn>
                <a:cxn ang="0">
                  <a:pos x="29" y="283"/>
                </a:cxn>
                <a:cxn ang="0">
                  <a:pos x="23" y="275"/>
                </a:cxn>
                <a:cxn ang="0">
                  <a:pos x="17" y="269"/>
                </a:cxn>
                <a:cxn ang="0">
                  <a:pos x="25" y="245"/>
                </a:cxn>
                <a:cxn ang="0">
                  <a:pos x="15" y="31"/>
                </a:cxn>
                <a:cxn ang="0">
                  <a:pos x="16" y="34"/>
                </a:cxn>
                <a:cxn ang="0">
                  <a:pos x="19" y="35"/>
                </a:cxn>
                <a:cxn ang="0">
                  <a:pos x="31" y="28"/>
                </a:cxn>
                <a:cxn ang="0">
                  <a:pos x="47" y="17"/>
                </a:cxn>
                <a:cxn ang="0">
                  <a:pos x="52" y="18"/>
                </a:cxn>
                <a:cxn ang="0">
                  <a:pos x="133" y="7"/>
                </a:cxn>
              </a:cxnLst>
              <a:rect l="0" t="0" r="r" b="b"/>
              <a:pathLst>
                <a:path w="220" h="384">
                  <a:moveTo>
                    <a:pt x="3" y="28"/>
                  </a:moveTo>
                  <a:lnTo>
                    <a:pt x="3" y="31"/>
                  </a:lnTo>
                  <a:lnTo>
                    <a:pt x="2" y="30"/>
                  </a:lnTo>
                  <a:lnTo>
                    <a:pt x="3" y="28"/>
                  </a:lnTo>
                  <a:close/>
                  <a:moveTo>
                    <a:pt x="184" y="0"/>
                  </a:moveTo>
                  <a:lnTo>
                    <a:pt x="185" y="3"/>
                  </a:lnTo>
                  <a:lnTo>
                    <a:pt x="185" y="7"/>
                  </a:lnTo>
                  <a:lnTo>
                    <a:pt x="184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34"/>
                  </a:lnTo>
                  <a:lnTo>
                    <a:pt x="192" y="59"/>
                  </a:lnTo>
                  <a:lnTo>
                    <a:pt x="196" y="83"/>
                  </a:lnTo>
                  <a:lnTo>
                    <a:pt x="200" y="110"/>
                  </a:lnTo>
                  <a:lnTo>
                    <a:pt x="203" y="144"/>
                  </a:lnTo>
                  <a:lnTo>
                    <a:pt x="206" y="178"/>
                  </a:lnTo>
                  <a:lnTo>
                    <a:pt x="213" y="217"/>
                  </a:lnTo>
                  <a:lnTo>
                    <a:pt x="214" y="235"/>
                  </a:lnTo>
                  <a:lnTo>
                    <a:pt x="213" y="243"/>
                  </a:lnTo>
                  <a:lnTo>
                    <a:pt x="213" y="249"/>
                  </a:lnTo>
                  <a:lnTo>
                    <a:pt x="214" y="257"/>
                  </a:lnTo>
                  <a:lnTo>
                    <a:pt x="211" y="256"/>
                  </a:lnTo>
                  <a:lnTo>
                    <a:pt x="210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3" y="261"/>
                  </a:lnTo>
                  <a:lnTo>
                    <a:pt x="213" y="263"/>
                  </a:lnTo>
                  <a:lnTo>
                    <a:pt x="214" y="264"/>
                  </a:lnTo>
                  <a:lnTo>
                    <a:pt x="213" y="264"/>
                  </a:lnTo>
                  <a:lnTo>
                    <a:pt x="213" y="265"/>
                  </a:lnTo>
                  <a:lnTo>
                    <a:pt x="208" y="263"/>
                  </a:lnTo>
                  <a:lnTo>
                    <a:pt x="209" y="265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5" y="266"/>
                  </a:lnTo>
                  <a:lnTo>
                    <a:pt x="216" y="266"/>
                  </a:lnTo>
                  <a:lnTo>
                    <a:pt x="218" y="268"/>
                  </a:lnTo>
                  <a:lnTo>
                    <a:pt x="220" y="269"/>
                  </a:lnTo>
                  <a:lnTo>
                    <a:pt x="220" y="270"/>
                  </a:lnTo>
                  <a:lnTo>
                    <a:pt x="218" y="272"/>
                  </a:lnTo>
                  <a:lnTo>
                    <a:pt x="217" y="273"/>
                  </a:lnTo>
                  <a:lnTo>
                    <a:pt x="215" y="275"/>
                  </a:lnTo>
                  <a:lnTo>
                    <a:pt x="210" y="275"/>
                  </a:lnTo>
                  <a:lnTo>
                    <a:pt x="209" y="273"/>
                  </a:lnTo>
                  <a:lnTo>
                    <a:pt x="208" y="271"/>
                  </a:lnTo>
                  <a:lnTo>
                    <a:pt x="207" y="270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200" y="278"/>
                  </a:lnTo>
                  <a:lnTo>
                    <a:pt x="200" y="277"/>
                  </a:lnTo>
                  <a:lnTo>
                    <a:pt x="199" y="278"/>
                  </a:lnTo>
                  <a:lnTo>
                    <a:pt x="199" y="279"/>
                  </a:lnTo>
                  <a:lnTo>
                    <a:pt x="200" y="280"/>
                  </a:lnTo>
                  <a:lnTo>
                    <a:pt x="200" y="284"/>
                  </a:lnTo>
                  <a:lnTo>
                    <a:pt x="198" y="285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3" y="282"/>
                  </a:lnTo>
                  <a:lnTo>
                    <a:pt x="193" y="280"/>
                  </a:lnTo>
                  <a:lnTo>
                    <a:pt x="192" y="279"/>
                  </a:lnTo>
                  <a:lnTo>
                    <a:pt x="191" y="279"/>
                  </a:lnTo>
                  <a:lnTo>
                    <a:pt x="189" y="280"/>
                  </a:lnTo>
                  <a:lnTo>
                    <a:pt x="187" y="282"/>
                  </a:lnTo>
                  <a:lnTo>
                    <a:pt x="186" y="283"/>
                  </a:lnTo>
                  <a:lnTo>
                    <a:pt x="184" y="283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0" y="282"/>
                  </a:lnTo>
                  <a:lnTo>
                    <a:pt x="180" y="279"/>
                  </a:lnTo>
                  <a:lnTo>
                    <a:pt x="175" y="284"/>
                  </a:lnTo>
                  <a:lnTo>
                    <a:pt x="175" y="290"/>
                  </a:lnTo>
                  <a:lnTo>
                    <a:pt x="178" y="297"/>
                  </a:lnTo>
                  <a:lnTo>
                    <a:pt x="178" y="305"/>
                  </a:lnTo>
                  <a:lnTo>
                    <a:pt x="172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5" y="324"/>
                  </a:lnTo>
                  <a:lnTo>
                    <a:pt x="161" y="328"/>
                  </a:lnTo>
                  <a:lnTo>
                    <a:pt x="158" y="329"/>
                  </a:lnTo>
                  <a:lnTo>
                    <a:pt x="152" y="328"/>
                  </a:lnTo>
                  <a:lnTo>
                    <a:pt x="150" y="338"/>
                  </a:lnTo>
                  <a:lnTo>
                    <a:pt x="149" y="347"/>
                  </a:lnTo>
                  <a:lnTo>
                    <a:pt x="146" y="356"/>
                  </a:lnTo>
                  <a:lnTo>
                    <a:pt x="143" y="357"/>
                  </a:lnTo>
                  <a:lnTo>
                    <a:pt x="140" y="357"/>
                  </a:lnTo>
                  <a:lnTo>
                    <a:pt x="138" y="356"/>
                  </a:lnTo>
                  <a:lnTo>
                    <a:pt x="135" y="353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133" y="352"/>
                  </a:lnTo>
                  <a:lnTo>
                    <a:pt x="132" y="354"/>
                  </a:lnTo>
                  <a:lnTo>
                    <a:pt x="130" y="356"/>
                  </a:lnTo>
                  <a:lnTo>
                    <a:pt x="127" y="356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3" y="347"/>
                  </a:lnTo>
                  <a:lnTo>
                    <a:pt x="122" y="345"/>
                  </a:lnTo>
                  <a:lnTo>
                    <a:pt x="118" y="343"/>
                  </a:lnTo>
                  <a:lnTo>
                    <a:pt x="116" y="342"/>
                  </a:lnTo>
                  <a:lnTo>
                    <a:pt x="111" y="342"/>
                  </a:lnTo>
                  <a:lnTo>
                    <a:pt x="111" y="346"/>
                  </a:lnTo>
                  <a:lnTo>
                    <a:pt x="113" y="347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4" y="349"/>
                  </a:lnTo>
                  <a:lnTo>
                    <a:pt x="107" y="353"/>
                  </a:lnTo>
                  <a:lnTo>
                    <a:pt x="106" y="356"/>
                  </a:lnTo>
                  <a:lnTo>
                    <a:pt x="106" y="362"/>
                  </a:lnTo>
                  <a:lnTo>
                    <a:pt x="104" y="366"/>
                  </a:lnTo>
                  <a:lnTo>
                    <a:pt x="104" y="367"/>
                  </a:lnTo>
                  <a:lnTo>
                    <a:pt x="103" y="367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1" y="370"/>
                  </a:lnTo>
                  <a:lnTo>
                    <a:pt x="99" y="373"/>
                  </a:lnTo>
                  <a:lnTo>
                    <a:pt x="96" y="373"/>
                  </a:lnTo>
                  <a:lnTo>
                    <a:pt x="92" y="370"/>
                  </a:lnTo>
                  <a:lnTo>
                    <a:pt x="88" y="367"/>
                  </a:lnTo>
                  <a:lnTo>
                    <a:pt x="87" y="364"/>
                  </a:lnTo>
                  <a:lnTo>
                    <a:pt x="83" y="364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5" y="370"/>
                  </a:lnTo>
                  <a:lnTo>
                    <a:pt x="74" y="369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2" y="369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72" y="373"/>
                  </a:lnTo>
                  <a:lnTo>
                    <a:pt x="67" y="373"/>
                  </a:lnTo>
                  <a:lnTo>
                    <a:pt x="66" y="374"/>
                  </a:lnTo>
                  <a:lnTo>
                    <a:pt x="64" y="375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5" y="378"/>
                  </a:lnTo>
                  <a:lnTo>
                    <a:pt x="51" y="374"/>
                  </a:lnTo>
                  <a:lnTo>
                    <a:pt x="48" y="373"/>
                  </a:lnTo>
                  <a:lnTo>
                    <a:pt x="44" y="373"/>
                  </a:lnTo>
                  <a:lnTo>
                    <a:pt x="37" y="374"/>
                  </a:lnTo>
                  <a:lnTo>
                    <a:pt x="31" y="375"/>
                  </a:lnTo>
                  <a:lnTo>
                    <a:pt x="29" y="376"/>
                  </a:lnTo>
                  <a:lnTo>
                    <a:pt x="29" y="384"/>
                  </a:lnTo>
                  <a:lnTo>
                    <a:pt x="28" y="384"/>
                  </a:lnTo>
                  <a:lnTo>
                    <a:pt x="26" y="383"/>
                  </a:lnTo>
                  <a:lnTo>
                    <a:pt x="26" y="380"/>
                  </a:lnTo>
                  <a:lnTo>
                    <a:pt x="25" y="378"/>
                  </a:lnTo>
                  <a:lnTo>
                    <a:pt x="22" y="378"/>
                  </a:lnTo>
                  <a:lnTo>
                    <a:pt x="17" y="380"/>
                  </a:lnTo>
                  <a:lnTo>
                    <a:pt x="10" y="382"/>
                  </a:lnTo>
                  <a:lnTo>
                    <a:pt x="4" y="382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2" y="366"/>
                  </a:lnTo>
                  <a:lnTo>
                    <a:pt x="3" y="359"/>
                  </a:lnTo>
                  <a:lnTo>
                    <a:pt x="3" y="350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6"/>
                  </a:lnTo>
                  <a:lnTo>
                    <a:pt x="12" y="346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9" y="327"/>
                  </a:lnTo>
                  <a:lnTo>
                    <a:pt x="25" y="317"/>
                  </a:lnTo>
                  <a:lnTo>
                    <a:pt x="29" y="305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2" y="301"/>
                  </a:lnTo>
                  <a:lnTo>
                    <a:pt x="30" y="292"/>
                  </a:lnTo>
                  <a:lnTo>
                    <a:pt x="29" y="283"/>
                  </a:lnTo>
                  <a:lnTo>
                    <a:pt x="25" y="279"/>
                  </a:lnTo>
                  <a:lnTo>
                    <a:pt x="24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9" y="263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5" y="245"/>
                  </a:lnTo>
                  <a:lnTo>
                    <a:pt x="17" y="174"/>
                  </a:lnTo>
                  <a:lnTo>
                    <a:pt x="11" y="101"/>
                  </a:lnTo>
                  <a:lnTo>
                    <a:pt x="3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9" y="31"/>
                  </a:lnTo>
                  <a:lnTo>
                    <a:pt x="31" y="28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72" y="13"/>
                  </a:lnTo>
                  <a:lnTo>
                    <a:pt x="121" y="9"/>
                  </a:lnTo>
                  <a:lnTo>
                    <a:pt x="133" y="7"/>
                  </a:lnTo>
                  <a:lnTo>
                    <a:pt x="149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E5F87BF-0616-F93B-705D-DF5ADF50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14" y="2637575"/>
              <a:ext cx="521329" cy="927606"/>
            </a:xfrm>
            <a:custGeom>
              <a:avLst/>
              <a:gdLst/>
              <a:ahLst/>
              <a:cxnLst>
                <a:cxn ang="0">
                  <a:pos x="238" y="16"/>
                </a:cxn>
                <a:cxn ang="0">
                  <a:pos x="247" y="32"/>
                </a:cxn>
                <a:cxn ang="0">
                  <a:pos x="251" y="44"/>
                </a:cxn>
                <a:cxn ang="0">
                  <a:pos x="267" y="86"/>
                </a:cxn>
                <a:cxn ang="0">
                  <a:pos x="272" y="151"/>
                </a:cxn>
                <a:cxn ang="0">
                  <a:pos x="282" y="247"/>
                </a:cxn>
                <a:cxn ang="0">
                  <a:pos x="281" y="292"/>
                </a:cxn>
                <a:cxn ang="0">
                  <a:pos x="281" y="298"/>
                </a:cxn>
                <a:cxn ang="0">
                  <a:pos x="280" y="305"/>
                </a:cxn>
                <a:cxn ang="0">
                  <a:pos x="286" y="324"/>
                </a:cxn>
                <a:cxn ang="0">
                  <a:pos x="290" y="347"/>
                </a:cxn>
                <a:cxn ang="0">
                  <a:pos x="282" y="365"/>
                </a:cxn>
                <a:cxn ang="0">
                  <a:pos x="275" y="379"/>
                </a:cxn>
                <a:cxn ang="0">
                  <a:pos x="266" y="392"/>
                </a:cxn>
                <a:cxn ang="0">
                  <a:pos x="262" y="414"/>
                </a:cxn>
                <a:cxn ang="0">
                  <a:pos x="262" y="435"/>
                </a:cxn>
                <a:cxn ang="0">
                  <a:pos x="259" y="452"/>
                </a:cxn>
                <a:cxn ang="0">
                  <a:pos x="248" y="470"/>
                </a:cxn>
                <a:cxn ang="0">
                  <a:pos x="232" y="488"/>
                </a:cxn>
                <a:cxn ang="0">
                  <a:pos x="239" y="503"/>
                </a:cxn>
                <a:cxn ang="0">
                  <a:pos x="219" y="499"/>
                </a:cxn>
                <a:cxn ang="0">
                  <a:pos x="194" y="501"/>
                </a:cxn>
                <a:cxn ang="0">
                  <a:pos x="176" y="512"/>
                </a:cxn>
                <a:cxn ang="0">
                  <a:pos x="163" y="496"/>
                </a:cxn>
                <a:cxn ang="0">
                  <a:pos x="167" y="484"/>
                </a:cxn>
                <a:cxn ang="0">
                  <a:pos x="160" y="466"/>
                </a:cxn>
                <a:cxn ang="0">
                  <a:pos x="148" y="449"/>
                </a:cxn>
                <a:cxn ang="0">
                  <a:pos x="127" y="436"/>
                </a:cxn>
                <a:cxn ang="0">
                  <a:pos x="123" y="429"/>
                </a:cxn>
                <a:cxn ang="0">
                  <a:pos x="112" y="427"/>
                </a:cxn>
                <a:cxn ang="0">
                  <a:pos x="111" y="422"/>
                </a:cxn>
                <a:cxn ang="0">
                  <a:pos x="95" y="401"/>
                </a:cxn>
                <a:cxn ang="0">
                  <a:pos x="104" y="373"/>
                </a:cxn>
                <a:cxn ang="0">
                  <a:pos x="102" y="347"/>
                </a:cxn>
                <a:cxn ang="0">
                  <a:pos x="68" y="347"/>
                </a:cxn>
                <a:cxn ang="0">
                  <a:pos x="53" y="308"/>
                </a:cxn>
                <a:cxn ang="0">
                  <a:pos x="35" y="294"/>
                </a:cxn>
                <a:cxn ang="0">
                  <a:pos x="27" y="287"/>
                </a:cxn>
                <a:cxn ang="0">
                  <a:pos x="10" y="266"/>
                </a:cxn>
                <a:cxn ang="0">
                  <a:pos x="0" y="231"/>
                </a:cxn>
                <a:cxn ang="0">
                  <a:pos x="8" y="214"/>
                </a:cxn>
                <a:cxn ang="0">
                  <a:pos x="11" y="194"/>
                </a:cxn>
                <a:cxn ang="0">
                  <a:pos x="26" y="175"/>
                </a:cxn>
                <a:cxn ang="0">
                  <a:pos x="38" y="154"/>
                </a:cxn>
                <a:cxn ang="0">
                  <a:pos x="28" y="137"/>
                </a:cxn>
                <a:cxn ang="0">
                  <a:pos x="26" y="118"/>
                </a:cxn>
                <a:cxn ang="0">
                  <a:pos x="74" y="90"/>
                </a:cxn>
                <a:cxn ang="0">
                  <a:pos x="85" y="63"/>
                </a:cxn>
                <a:cxn ang="0">
                  <a:pos x="82" y="44"/>
                </a:cxn>
                <a:cxn ang="0">
                  <a:pos x="69" y="34"/>
                </a:cxn>
                <a:cxn ang="0">
                  <a:pos x="57" y="18"/>
                </a:cxn>
                <a:cxn ang="0">
                  <a:pos x="50" y="14"/>
                </a:cxn>
                <a:cxn ang="0">
                  <a:pos x="99" y="9"/>
                </a:cxn>
                <a:cxn ang="0">
                  <a:pos x="237" y="0"/>
                </a:cxn>
              </a:cxnLst>
              <a:rect l="0" t="0" r="r" b="b"/>
              <a:pathLst>
                <a:path w="290" h="516">
                  <a:moveTo>
                    <a:pt x="237" y="0"/>
                  </a:moveTo>
                  <a:lnTo>
                    <a:pt x="237" y="9"/>
                  </a:lnTo>
                  <a:lnTo>
                    <a:pt x="238" y="16"/>
                  </a:lnTo>
                  <a:lnTo>
                    <a:pt x="241" y="23"/>
                  </a:lnTo>
                  <a:lnTo>
                    <a:pt x="246" y="30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51" y="36"/>
                  </a:lnTo>
                  <a:lnTo>
                    <a:pt x="251" y="44"/>
                  </a:lnTo>
                  <a:lnTo>
                    <a:pt x="259" y="58"/>
                  </a:lnTo>
                  <a:lnTo>
                    <a:pt x="265" y="72"/>
                  </a:lnTo>
                  <a:lnTo>
                    <a:pt x="267" y="86"/>
                  </a:lnTo>
                  <a:lnTo>
                    <a:pt x="267" y="103"/>
                  </a:lnTo>
                  <a:lnTo>
                    <a:pt x="268" y="118"/>
                  </a:lnTo>
                  <a:lnTo>
                    <a:pt x="272" y="151"/>
                  </a:lnTo>
                  <a:lnTo>
                    <a:pt x="275" y="184"/>
                  </a:lnTo>
                  <a:lnTo>
                    <a:pt x="279" y="217"/>
                  </a:lnTo>
                  <a:lnTo>
                    <a:pt x="282" y="247"/>
                  </a:lnTo>
                  <a:lnTo>
                    <a:pt x="284" y="271"/>
                  </a:lnTo>
                  <a:lnTo>
                    <a:pt x="284" y="285"/>
                  </a:lnTo>
                  <a:lnTo>
                    <a:pt x="281" y="292"/>
                  </a:lnTo>
                  <a:lnTo>
                    <a:pt x="280" y="295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2" y="299"/>
                  </a:lnTo>
                  <a:lnTo>
                    <a:pt x="282" y="300"/>
                  </a:lnTo>
                  <a:lnTo>
                    <a:pt x="280" y="305"/>
                  </a:lnTo>
                  <a:lnTo>
                    <a:pt x="280" y="309"/>
                  </a:lnTo>
                  <a:lnTo>
                    <a:pt x="282" y="317"/>
                  </a:lnTo>
                  <a:lnTo>
                    <a:pt x="286" y="324"/>
                  </a:lnTo>
                  <a:lnTo>
                    <a:pt x="289" y="334"/>
                  </a:lnTo>
                  <a:lnTo>
                    <a:pt x="290" y="343"/>
                  </a:lnTo>
                  <a:lnTo>
                    <a:pt x="290" y="347"/>
                  </a:lnTo>
                  <a:lnTo>
                    <a:pt x="287" y="354"/>
                  </a:lnTo>
                  <a:lnTo>
                    <a:pt x="284" y="357"/>
                  </a:lnTo>
                  <a:lnTo>
                    <a:pt x="282" y="365"/>
                  </a:lnTo>
                  <a:lnTo>
                    <a:pt x="280" y="371"/>
                  </a:lnTo>
                  <a:lnTo>
                    <a:pt x="276" y="377"/>
                  </a:lnTo>
                  <a:lnTo>
                    <a:pt x="275" y="379"/>
                  </a:lnTo>
                  <a:lnTo>
                    <a:pt x="273" y="383"/>
                  </a:lnTo>
                  <a:lnTo>
                    <a:pt x="272" y="386"/>
                  </a:lnTo>
                  <a:lnTo>
                    <a:pt x="266" y="392"/>
                  </a:lnTo>
                  <a:lnTo>
                    <a:pt x="262" y="394"/>
                  </a:lnTo>
                  <a:lnTo>
                    <a:pt x="263" y="405"/>
                  </a:lnTo>
                  <a:lnTo>
                    <a:pt x="262" y="414"/>
                  </a:lnTo>
                  <a:lnTo>
                    <a:pt x="260" y="425"/>
                  </a:lnTo>
                  <a:lnTo>
                    <a:pt x="260" y="428"/>
                  </a:lnTo>
                  <a:lnTo>
                    <a:pt x="262" y="435"/>
                  </a:lnTo>
                  <a:lnTo>
                    <a:pt x="262" y="440"/>
                  </a:lnTo>
                  <a:lnTo>
                    <a:pt x="261" y="446"/>
                  </a:lnTo>
                  <a:lnTo>
                    <a:pt x="259" y="452"/>
                  </a:lnTo>
                  <a:lnTo>
                    <a:pt x="258" y="459"/>
                  </a:lnTo>
                  <a:lnTo>
                    <a:pt x="260" y="468"/>
                  </a:lnTo>
                  <a:lnTo>
                    <a:pt x="248" y="470"/>
                  </a:lnTo>
                  <a:lnTo>
                    <a:pt x="238" y="475"/>
                  </a:lnTo>
                  <a:lnTo>
                    <a:pt x="231" y="482"/>
                  </a:lnTo>
                  <a:lnTo>
                    <a:pt x="232" y="488"/>
                  </a:lnTo>
                  <a:lnTo>
                    <a:pt x="235" y="492"/>
                  </a:lnTo>
                  <a:lnTo>
                    <a:pt x="238" y="497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29" y="503"/>
                  </a:lnTo>
                  <a:lnTo>
                    <a:pt x="219" y="499"/>
                  </a:lnTo>
                  <a:lnTo>
                    <a:pt x="210" y="498"/>
                  </a:lnTo>
                  <a:lnTo>
                    <a:pt x="202" y="498"/>
                  </a:lnTo>
                  <a:lnTo>
                    <a:pt x="194" y="501"/>
                  </a:lnTo>
                  <a:lnTo>
                    <a:pt x="188" y="506"/>
                  </a:lnTo>
                  <a:lnTo>
                    <a:pt x="183" y="516"/>
                  </a:lnTo>
                  <a:lnTo>
                    <a:pt x="176" y="512"/>
                  </a:lnTo>
                  <a:lnTo>
                    <a:pt x="168" y="506"/>
                  </a:lnTo>
                  <a:lnTo>
                    <a:pt x="163" y="498"/>
                  </a:lnTo>
                  <a:lnTo>
                    <a:pt x="163" y="496"/>
                  </a:lnTo>
                  <a:lnTo>
                    <a:pt x="166" y="491"/>
                  </a:lnTo>
                  <a:lnTo>
                    <a:pt x="167" y="488"/>
                  </a:lnTo>
                  <a:lnTo>
                    <a:pt x="167" y="484"/>
                  </a:lnTo>
                  <a:lnTo>
                    <a:pt x="166" y="477"/>
                  </a:lnTo>
                  <a:lnTo>
                    <a:pt x="162" y="471"/>
                  </a:lnTo>
                  <a:lnTo>
                    <a:pt x="160" y="466"/>
                  </a:lnTo>
                  <a:lnTo>
                    <a:pt x="161" y="459"/>
                  </a:lnTo>
                  <a:lnTo>
                    <a:pt x="154" y="455"/>
                  </a:lnTo>
                  <a:lnTo>
                    <a:pt x="148" y="449"/>
                  </a:lnTo>
                  <a:lnTo>
                    <a:pt x="142" y="442"/>
                  </a:lnTo>
                  <a:lnTo>
                    <a:pt x="135" y="436"/>
                  </a:lnTo>
                  <a:lnTo>
                    <a:pt x="127" y="436"/>
                  </a:lnTo>
                  <a:lnTo>
                    <a:pt x="127" y="431"/>
                  </a:lnTo>
                  <a:lnTo>
                    <a:pt x="125" y="431"/>
                  </a:lnTo>
                  <a:lnTo>
                    <a:pt x="123" y="429"/>
                  </a:lnTo>
                  <a:lnTo>
                    <a:pt x="117" y="429"/>
                  </a:lnTo>
                  <a:lnTo>
                    <a:pt x="113" y="428"/>
                  </a:lnTo>
                  <a:lnTo>
                    <a:pt x="112" y="427"/>
                  </a:lnTo>
                  <a:lnTo>
                    <a:pt x="112" y="425"/>
                  </a:lnTo>
                  <a:lnTo>
                    <a:pt x="111" y="424"/>
                  </a:lnTo>
                  <a:lnTo>
                    <a:pt x="111" y="422"/>
                  </a:lnTo>
                  <a:lnTo>
                    <a:pt x="102" y="417"/>
                  </a:lnTo>
                  <a:lnTo>
                    <a:pt x="97" y="410"/>
                  </a:lnTo>
                  <a:lnTo>
                    <a:pt x="95" y="401"/>
                  </a:lnTo>
                  <a:lnTo>
                    <a:pt x="96" y="392"/>
                  </a:lnTo>
                  <a:lnTo>
                    <a:pt x="102" y="380"/>
                  </a:lnTo>
                  <a:lnTo>
                    <a:pt x="104" y="373"/>
                  </a:lnTo>
                  <a:lnTo>
                    <a:pt x="105" y="364"/>
                  </a:lnTo>
                  <a:lnTo>
                    <a:pt x="107" y="352"/>
                  </a:lnTo>
                  <a:lnTo>
                    <a:pt x="102" y="347"/>
                  </a:lnTo>
                  <a:lnTo>
                    <a:pt x="93" y="342"/>
                  </a:lnTo>
                  <a:lnTo>
                    <a:pt x="85" y="341"/>
                  </a:lnTo>
                  <a:lnTo>
                    <a:pt x="68" y="347"/>
                  </a:lnTo>
                  <a:lnTo>
                    <a:pt x="63" y="326"/>
                  </a:lnTo>
                  <a:lnTo>
                    <a:pt x="60" y="315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3" y="292"/>
                  </a:lnTo>
                  <a:lnTo>
                    <a:pt x="32" y="289"/>
                  </a:lnTo>
                  <a:lnTo>
                    <a:pt x="27" y="287"/>
                  </a:lnTo>
                  <a:lnTo>
                    <a:pt x="15" y="278"/>
                  </a:lnTo>
                  <a:lnTo>
                    <a:pt x="12" y="273"/>
                  </a:lnTo>
                  <a:lnTo>
                    <a:pt x="10" y="266"/>
                  </a:lnTo>
                  <a:lnTo>
                    <a:pt x="8" y="258"/>
                  </a:lnTo>
                  <a:lnTo>
                    <a:pt x="3" y="240"/>
                  </a:lnTo>
                  <a:lnTo>
                    <a:pt x="0" y="231"/>
                  </a:lnTo>
                  <a:lnTo>
                    <a:pt x="1" y="225"/>
                  </a:lnTo>
                  <a:lnTo>
                    <a:pt x="4" y="221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11" y="194"/>
                  </a:lnTo>
                  <a:lnTo>
                    <a:pt x="19" y="189"/>
                  </a:lnTo>
                  <a:lnTo>
                    <a:pt x="26" y="186"/>
                  </a:lnTo>
                  <a:lnTo>
                    <a:pt x="26" y="175"/>
                  </a:lnTo>
                  <a:lnTo>
                    <a:pt x="29" y="168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35" y="147"/>
                  </a:lnTo>
                  <a:lnTo>
                    <a:pt x="32" y="141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6" y="118"/>
                  </a:lnTo>
                  <a:lnTo>
                    <a:pt x="49" y="111"/>
                  </a:lnTo>
                  <a:lnTo>
                    <a:pt x="71" y="102"/>
                  </a:lnTo>
                  <a:lnTo>
                    <a:pt x="74" y="90"/>
                  </a:lnTo>
                  <a:lnTo>
                    <a:pt x="78" y="81"/>
                  </a:lnTo>
                  <a:lnTo>
                    <a:pt x="83" y="72"/>
                  </a:lnTo>
                  <a:lnTo>
                    <a:pt x="85" y="63"/>
                  </a:lnTo>
                  <a:lnTo>
                    <a:pt x="85" y="53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78" y="4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2" y="23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99" y="9"/>
                  </a:lnTo>
                  <a:lnTo>
                    <a:pt x="146" y="6"/>
                  </a:lnTo>
                  <a:lnTo>
                    <a:pt x="191" y="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724E841-6E3D-EAA8-8CB3-50CC7A5F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687" y="1916702"/>
              <a:ext cx="657953" cy="735254"/>
            </a:xfrm>
            <a:custGeom>
              <a:avLst/>
              <a:gdLst/>
              <a:ahLst/>
              <a:cxnLst>
                <a:cxn ang="0">
                  <a:pos x="123" y="14"/>
                </a:cxn>
                <a:cxn ang="0">
                  <a:pos x="138" y="30"/>
                </a:cxn>
                <a:cxn ang="0">
                  <a:pos x="178" y="57"/>
                </a:cxn>
                <a:cxn ang="0">
                  <a:pos x="223" y="63"/>
                </a:cxn>
                <a:cxn ang="0">
                  <a:pos x="234" y="64"/>
                </a:cxn>
                <a:cxn ang="0">
                  <a:pos x="259" y="77"/>
                </a:cxn>
                <a:cxn ang="0">
                  <a:pos x="301" y="79"/>
                </a:cxn>
                <a:cxn ang="0">
                  <a:pos x="305" y="84"/>
                </a:cxn>
                <a:cxn ang="0">
                  <a:pos x="315" y="94"/>
                </a:cxn>
                <a:cxn ang="0">
                  <a:pos x="329" y="114"/>
                </a:cxn>
                <a:cxn ang="0">
                  <a:pos x="328" y="132"/>
                </a:cxn>
                <a:cxn ang="0">
                  <a:pos x="337" y="141"/>
                </a:cxn>
                <a:cxn ang="0">
                  <a:pos x="344" y="157"/>
                </a:cxn>
                <a:cxn ang="0">
                  <a:pos x="333" y="167"/>
                </a:cxn>
                <a:cxn ang="0">
                  <a:pos x="323" y="192"/>
                </a:cxn>
                <a:cxn ang="0">
                  <a:pos x="327" y="210"/>
                </a:cxn>
                <a:cxn ang="0">
                  <a:pos x="333" y="207"/>
                </a:cxn>
                <a:cxn ang="0">
                  <a:pos x="335" y="203"/>
                </a:cxn>
                <a:cxn ang="0">
                  <a:pos x="358" y="175"/>
                </a:cxn>
                <a:cxn ang="0">
                  <a:pos x="365" y="190"/>
                </a:cxn>
                <a:cxn ang="0">
                  <a:pos x="358" y="209"/>
                </a:cxn>
                <a:cxn ang="0">
                  <a:pos x="360" y="240"/>
                </a:cxn>
                <a:cxn ang="0">
                  <a:pos x="353" y="245"/>
                </a:cxn>
                <a:cxn ang="0">
                  <a:pos x="350" y="254"/>
                </a:cxn>
                <a:cxn ang="0">
                  <a:pos x="351" y="274"/>
                </a:cxn>
                <a:cxn ang="0">
                  <a:pos x="347" y="304"/>
                </a:cxn>
                <a:cxn ang="0">
                  <a:pos x="345" y="335"/>
                </a:cxn>
                <a:cxn ang="0">
                  <a:pos x="344" y="346"/>
                </a:cxn>
                <a:cxn ang="0">
                  <a:pos x="347" y="354"/>
                </a:cxn>
                <a:cxn ang="0">
                  <a:pos x="355" y="373"/>
                </a:cxn>
                <a:cxn ang="0">
                  <a:pos x="308" y="400"/>
                </a:cxn>
                <a:cxn ang="0">
                  <a:pos x="165" y="409"/>
                </a:cxn>
                <a:cxn ang="0">
                  <a:pos x="163" y="402"/>
                </a:cxn>
                <a:cxn ang="0">
                  <a:pos x="152" y="396"/>
                </a:cxn>
                <a:cxn ang="0">
                  <a:pos x="128" y="361"/>
                </a:cxn>
                <a:cxn ang="0">
                  <a:pos x="132" y="342"/>
                </a:cxn>
                <a:cxn ang="0">
                  <a:pos x="126" y="336"/>
                </a:cxn>
                <a:cxn ang="0">
                  <a:pos x="119" y="321"/>
                </a:cxn>
                <a:cxn ang="0">
                  <a:pos x="116" y="294"/>
                </a:cxn>
                <a:cxn ang="0">
                  <a:pos x="100" y="273"/>
                </a:cxn>
                <a:cxn ang="0">
                  <a:pos x="85" y="268"/>
                </a:cxn>
                <a:cxn ang="0">
                  <a:pos x="61" y="239"/>
                </a:cxn>
                <a:cxn ang="0">
                  <a:pos x="52" y="237"/>
                </a:cxn>
                <a:cxn ang="0">
                  <a:pos x="37" y="225"/>
                </a:cxn>
                <a:cxn ang="0">
                  <a:pos x="21" y="221"/>
                </a:cxn>
                <a:cxn ang="0">
                  <a:pos x="16" y="213"/>
                </a:cxn>
                <a:cxn ang="0">
                  <a:pos x="11" y="199"/>
                </a:cxn>
                <a:cxn ang="0">
                  <a:pos x="17" y="149"/>
                </a:cxn>
                <a:cxn ang="0">
                  <a:pos x="1" y="130"/>
                </a:cxn>
                <a:cxn ang="0">
                  <a:pos x="3" y="122"/>
                </a:cxn>
                <a:cxn ang="0">
                  <a:pos x="7" y="116"/>
                </a:cxn>
                <a:cxn ang="0">
                  <a:pos x="9" y="105"/>
                </a:cxn>
                <a:cxn ang="0">
                  <a:pos x="16" y="102"/>
                </a:cxn>
                <a:cxn ang="0">
                  <a:pos x="30" y="92"/>
                </a:cxn>
                <a:cxn ang="0">
                  <a:pos x="36" y="50"/>
                </a:cxn>
                <a:cxn ang="0">
                  <a:pos x="40" y="30"/>
                </a:cxn>
                <a:cxn ang="0">
                  <a:pos x="43" y="23"/>
                </a:cxn>
                <a:cxn ang="0">
                  <a:pos x="78" y="23"/>
                </a:cxn>
                <a:cxn ang="0">
                  <a:pos x="114" y="4"/>
                </a:cxn>
              </a:cxnLst>
              <a:rect l="0" t="0" r="r" b="b"/>
              <a:pathLst>
                <a:path w="366" h="409">
                  <a:moveTo>
                    <a:pt x="124" y="0"/>
                  </a:moveTo>
                  <a:lnTo>
                    <a:pt x="125" y="7"/>
                  </a:lnTo>
                  <a:lnTo>
                    <a:pt x="123" y="14"/>
                  </a:lnTo>
                  <a:lnTo>
                    <a:pt x="119" y="23"/>
                  </a:lnTo>
                  <a:lnTo>
                    <a:pt x="118" y="31"/>
                  </a:lnTo>
                  <a:lnTo>
                    <a:pt x="138" y="30"/>
                  </a:lnTo>
                  <a:lnTo>
                    <a:pt x="154" y="35"/>
                  </a:lnTo>
                  <a:lnTo>
                    <a:pt x="168" y="44"/>
                  </a:lnTo>
                  <a:lnTo>
                    <a:pt x="178" y="57"/>
                  </a:lnTo>
                  <a:lnTo>
                    <a:pt x="193" y="59"/>
                  </a:lnTo>
                  <a:lnTo>
                    <a:pt x="208" y="60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5"/>
                  </a:lnTo>
                  <a:lnTo>
                    <a:pt x="248" y="71"/>
                  </a:lnTo>
                  <a:lnTo>
                    <a:pt x="259" y="77"/>
                  </a:lnTo>
                  <a:lnTo>
                    <a:pt x="273" y="78"/>
                  </a:lnTo>
                  <a:lnTo>
                    <a:pt x="287" y="78"/>
                  </a:lnTo>
                  <a:lnTo>
                    <a:pt x="301" y="79"/>
                  </a:lnTo>
                  <a:lnTo>
                    <a:pt x="302" y="81"/>
                  </a:lnTo>
                  <a:lnTo>
                    <a:pt x="302" y="83"/>
                  </a:lnTo>
                  <a:lnTo>
                    <a:pt x="305" y="84"/>
                  </a:lnTo>
                  <a:lnTo>
                    <a:pt x="307" y="86"/>
                  </a:lnTo>
                  <a:lnTo>
                    <a:pt x="307" y="93"/>
                  </a:lnTo>
                  <a:lnTo>
                    <a:pt x="315" y="94"/>
                  </a:lnTo>
                  <a:lnTo>
                    <a:pt x="327" y="99"/>
                  </a:lnTo>
                  <a:lnTo>
                    <a:pt x="329" y="107"/>
                  </a:lnTo>
                  <a:lnTo>
                    <a:pt x="329" y="114"/>
                  </a:lnTo>
                  <a:lnTo>
                    <a:pt x="328" y="121"/>
                  </a:lnTo>
                  <a:lnTo>
                    <a:pt x="327" y="130"/>
                  </a:lnTo>
                  <a:lnTo>
                    <a:pt x="328" y="132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7" y="141"/>
                  </a:lnTo>
                  <a:lnTo>
                    <a:pt x="340" y="147"/>
                  </a:lnTo>
                  <a:lnTo>
                    <a:pt x="342" y="151"/>
                  </a:lnTo>
                  <a:lnTo>
                    <a:pt x="344" y="157"/>
                  </a:lnTo>
                  <a:lnTo>
                    <a:pt x="344" y="164"/>
                  </a:lnTo>
                  <a:lnTo>
                    <a:pt x="337" y="167"/>
                  </a:lnTo>
                  <a:lnTo>
                    <a:pt x="333" y="167"/>
                  </a:lnTo>
                  <a:lnTo>
                    <a:pt x="331" y="176"/>
                  </a:lnTo>
                  <a:lnTo>
                    <a:pt x="328" y="184"/>
                  </a:lnTo>
                  <a:lnTo>
                    <a:pt x="323" y="192"/>
                  </a:lnTo>
                  <a:lnTo>
                    <a:pt x="322" y="200"/>
                  </a:lnTo>
                  <a:lnTo>
                    <a:pt x="324" y="209"/>
                  </a:lnTo>
                  <a:lnTo>
                    <a:pt x="327" y="210"/>
                  </a:lnTo>
                  <a:lnTo>
                    <a:pt x="329" y="210"/>
                  </a:lnTo>
                  <a:lnTo>
                    <a:pt x="330" y="209"/>
                  </a:lnTo>
                  <a:lnTo>
                    <a:pt x="333" y="207"/>
                  </a:lnTo>
                  <a:lnTo>
                    <a:pt x="333" y="206"/>
                  </a:lnTo>
                  <a:lnTo>
                    <a:pt x="334" y="204"/>
                  </a:lnTo>
                  <a:lnTo>
                    <a:pt x="335" y="203"/>
                  </a:lnTo>
                  <a:lnTo>
                    <a:pt x="342" y="195"/>
                  </a:lnTo>
                  <a:lnTo>
                    <a:pt x="349" y="184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6"/>
                  </a:lnTo>
                  <a:lnTo>
                    <a:pt x="359" y="202"/>
                  </a:lnTo>
                  <a:lnTo>
                    <a:pt x="358" y="209"/>
                  </a:lnTo>
                  <a:lnTo>
                    <a:pt x="357" y="220"/>
                  </a:lnTo>
                  <a:lnTo>
                    <a:pt x="357" y="230"/>
                  </a:lnTo>
                  <a:lnTo>
                    <a:pt x="360" y="240"/>
                  </a:lnTo>
                  <a:lnTo>
                    <a:pt x="357" y="241"/>
                  </a:lnTo>
                  <a:lnTo>
                    <a:pt x="355" y="242"/>
                  </a:lnTo>
                  <a:lnTo>
                    <a:pt x="353" y="245"/>
                  </a:lnTo>
                  <a:lnTo>
                    <a:pt x="352" y="248"/>
                  </a:lnTo>
                  <a:lnTo>
                    <a:pt x="351" y="251"/>
                  </a:lnTo>
                  <a:lnTo>
                    <a:pt x="350" y="254"/>
                  </a:lnTo>
                  <a:lnTo>
                    <a:pt x="349" y="256"/>
                  </a:lnTo>
                  <a:lnTo>
                    <a:pt x="349" y="266"/>
                  </a:lnTo>
                  <a:lnTo>
                    <a:pt x="351" y="274"/>
                  </a:lnTo>
                  <a:lnTo>
                    <a:pt x="352" y="282"/>
                  </a:lnTo>
                  <a:lnTo>
                    <a:pt x="350" y="293"/>
                  </a:lnTo>
                  <a:lnTo>
                    <a:pt x="347" y="304"/>
                  </a:lnTo>
                  <a:lnTo>
                    <a:pt x="344" y="316"/>
                  </a:lnTo>
                  <a:lnTo>
                    <a:pt x="344" y="325"/>
                  </a:lnTo>
                  <a:lnTo>
                    <a:pt x="345" y="335"/>
                  </a:lnTo>
                  <a:lnTo>
                    <a:pt x="347" y="342"/>
                  </a:lnTo>
                  <a:lnTo>
                    <a:pt x="347" y="344"/>
                  </a:lnTo>
                  <a:lnTo>
                    <a:pt x="344" y="346"/>
                  </a:lnTo>
                  <a:lnTo>
                    <a:pt x="344" y="350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8" y="356"/>
                  </a:lnTo>
                  <a:lnTo>
                    <a:pt x="352" y="365"/>
                  </a:lnTo>
                  <a:lnTo>
                    <a:pt x="355" y="373"/>
                  </a:lnTo>
                  <a:lnTo>
                    <a:pt x="356" y="384"/>
                  </a:lnTo>
                  <a:lnTo>
                    <a:pt x="355" y="398"/>
                  </a:lnTo>
                  <a:lnTo>
                    <a:pt x="308" y="400"/>
                  </a:lnTo>
                  <a:lnTo>
                    <a:pt x="217" y="407"/>
                  </a:lnTo>
                  <a:lnTo>
                    <a:pt x="170" y="409"/>
                  </a:lnTo>
                  <a:lnTo>
                    <a:pt x="165" y="409"/>
                  </a:lnTo>
                  <a:lnTo>
                    <a:pt x="164" y="408"/>
                  </a:lnTo>
                  <a:lnTo>
                    <a:pt x="164" y="405"/>
                  </a:lnTo>
                  <a:lnTo>
                    <a:pt x="163" y="402"/>
                  </a:lnTo>
                  <a:lnTo>
                    <a:pt x="163" y="399"/>
                  </a:lnTo>
                  <a:lnTo>
                    <a:pt x="161" y="398"/>
                  </a:lnTo>
                  <a:lnTo>
                    <a:pt x="152" y="396"/>
                  </a:lnTo>
                  <a:lnTo>
                    <a:pt x="136" y="392"/>
                  </a:lnTo>
                  <a:lnTo>
                    <a:pt x="135" y="382"/>
                  </a:lnTo>
                  <a:lnTo>
                    <a:pt x="128" y="361"/>
                  </a:lnTo>
                  <a:lnTo>
                    <a:pt x="128" y="352"/>
                  </a:lnTo>
                  <a:lnTo>
                    <a:pt x="132" y="344"/>
                  </a:lnTo>
                  <a:lnTo>
                    <a:pt x="132" y="342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3" y="332"/>
                  </a:lnTo>
                  <a:lnTo>
                    <a:pt x="122" y="330"/>
                  </a:lnTo>
                  <a:lnTo>
                    <a:pt x="119" y="321"/>
                  </a:lnTo>
                  <a:lnTo>
                    <a:pt x="119" y="311"/>
                  </a:lnTo>
                  <a:lnTo>
                    <a:pt x="118" y="302"/>
                  </a:lnTo>
                  <a:lnTo>
                    <a:pt x="116" y="294"/>
                  </a:lnTo>
                  <a:lnTo>
                    <a:pt x="110" y="282"/>
                  </a:lnTo>
                  <a:lnTo>
                    <a:pt x="102" y="274"/>
                  </a:lnTo>
                  <a:lnTo>
                    <a:pt x="100" y="273"/>
                  </a:lnTo>
                  <a:lnTo>
                    <a:pt x="96" y="272"/>
                  </a:lnTo>
                  <a:lnTo>
                    <a:pt x="92" y="270"/>
                  </a:lnTo>
                  <a:lnTo>
                    <a:pt x="85" y="268"/>
                  </a:lnTo>
                  <a:lnTo>
                    <a:pt x="71" y="249"/>
                  </a:lnTo>
                  <a:lnTo>
                    <a:pt x="62" y="240"/>
                  </a:lnTo>
                  <a:lnTo>
                    <a:pt x="61" y="239"/>
                  </a:lnTo>
                  <a:lnTo>
                    <a:pt x="58" y="239"/>
                  </a:lnTo>
                  <a:lnTo>
                    <a:pt x="55" y="238"/>
                  </a:lnTo>
                  <a:lnTo>
                    <a:pt x="52" y="237"/>
                  </a:lnTo>
                  <a:lnTo>
                    <a:pt x="48" y="234"/>
                  </a:lnTo>
                  <a:lnTo>
                    <a:pt x="40" y="226"/>
                  </a:lnTo>
                  <a:lnTo>
                    <a:pt x="37" y="225"/>
                  </a:lnTo>
                  <a:lnTo>
                    <a:pt x="30" y="225"/>
                  </a:lnTo>
                  <a:lnTo>
                    <a:pt x="23" y="223"/>
                  </a:lnTo>
                  <a:lnTo>
                    <a:pt x="21" y="221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6" y="213"/>
                  </a:lnTo>
                  <a:lnTo>
                    <a:pt x="15" y="212"/>
                  </a:lnTo>
                  <a:lnTo>
                    <a:pt x="9" y="212"/>
                  </a:lnTo>
                  <a:lnTo>
                    <a:pt x="11" y="199"/>
                  </a:lnTo>
                  <a:lnTo>
                    <a:pt x="11" y="172"/>
                  </a:lnTo>
                  <a:lnTo>
                    <a:pt x="12" y="160"/>
                  </a:lnTo>
                  <a:lnTo>
                    <a:pt x="17" y="149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3" y="122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3" y="98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37" y="67"/>
                  </a:lnTo>
                  <a:lnTo>
                    <a:pt x="36" y="50"/>
                  </a:lnTo>
                  <a:lnTo>
                    <a:pt x="34" y="31"/>
                  </a:lnTo>
                  <a:lnTo>
                    <a:pt x="38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3"/>
                  </a:lnTo>
                  <a:lnTo>
                    <a:pt x="53" y="28"/>
                  </a:lnTo>
                  <a:lnTo>
                    <a:pt x="66" y="28"/>
                  </a:lnTo>
                  <a:lnTo>
                    <a:pt x="78" y="23"/>
                  </a:lnTo>
                  <a:lnTo>
                    <a:pt x="90" y="17"/>
                  </a:lnTo>
                  <a:lnTo>
                    <a:pt x="102" y="10"/>
                  </a:lnTo>
                  <a:lnTo>
                    <a:pt x="11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B8C9F8-7C47-130F-938D-AF2A4BD0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45" y="2497355"/>
              <a:ext cx="792780" cy="515936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363" y="14"/>
                </a:cxn>
                <a:cxn ang="0">
                  <a:pos x="367" y="21"/>
                </a:cxn>
                <a:cxn ang="0">
                  <a:pos x="363" y="34"/>
                </a:cxn>
                <a:cxn ang="0">
                  <a:pos x="371" y="61"/>
                </a:cxn>
                <a:cxn ang="0">
                  <a:pos x="386" y="75"/>
                </a:cxn>
                <a:cxn ang="0">
                  <a:pos x="400" y="78"/>
                </a:cxn>
                <a:cxn ang="0">
                  <a:pos x="401" y="86"/>
                </a:cxn>
                <a:cxn ang="0">
                  <a:pos x="406" y="93"/>
                </a:cxn>
                <a:cxn ang="0">
                  <a:pos x="415" y="99"/>
                </a:cxn>
                <a:cxn ang="0">
                  <a:pos x="419" y="105"/>
                </a:cxn>
                <a:cxn ang="0">
                  <a:pos x="420" y="112"/>
                </a:cxn>
                <a:cxn ang="0">
                  <a:pos x="428" y="117"/>
                </a:cxn>
                <a:cxn ang="0">
                  <a:pos x="438" y="143"/>
                </a:cxn>
                <a:cxn ang="0">
                  <a:pos x="430" y="163"/>
                </a:cxn>
                <a:cxn ang="0">
                  <a:pos x="425" y="175"/>
                </a:cxn>
                <a:cxn ang="0">
                  <a:pos x="419" y="176"/>
                </a:cxn>
                <a:cxn ang="0">
                  <a:pos x="414" y="173"/>
                </a:cxn>
                <a:cxn ang="0">
                  <a:pos x="411" y="183"/>
                </a:cxn>
                <a:cxn ang="0">
                  <a:pos x="383" y="189"/>
                </a:cxn>
                <a:cxn ang="0">
                  <a:pos x="385" y="216"/>
                </a:cxn>
                <a:cxn ang="0">
                  <a:pos x="391" y="236"/>
                </a:cxn>
                <a:cxn ang="0">
                  <a:pos x="385" y="239"/>
                </a:cxn>
                <a:cxn ang="0">
                  <a:pos x="380" y="255"/>
                </a:cxn>
                <a:cxn ang="0">
                  <a:pos x="379" y="262"/>
                </a:cxn>
                <a:cxn ang="0">
                  <a:pos x="372" y="266"/>
                </a:cxn>
                <a:cxn ang="0">
                  <a:pos x="364" y="273"/>
                </a:cxn>
                <a:cxn ang="0">
                  <a:pos x="360" y="287"/>
                </a:cxn>
                <a:cxn ang="0">
                  <a:pos x="349" y="276"/>
                </a:cxn>
                <a:cxn ang="0">
                  <a:pos x="335" y="265"/>
                </a:cxn>
                <a:cxn ang="0">
                  <a:pos x="310" y="269"/>
                </a:cxn>
                <a:cxn ang="0">
                  <a:pos x="209" y="276"/>
                </a:cxn>
                <a:cxn ang="0">
                  <a:pos x="61" y="274"/>
                </a:cxn>
                <a:cxn ang="0">
                  <a:pos x="55" y="269"/>
                </a:cxn>
                <a:cxn ang="0">
                  <a:pos x="54" y="257"/>
                </a:cxn>
                <a:cxn ang="0">
                  <a:pos x="51" y="220"/>
                </a:cxn>
                <a:cxn ang="0">
                  <a:pos x="53" y="216"/>
                </a:cxn>
                <a:cxn ang="0">
                  <a:pos x="52" y="211"/>
                </a:cxn>
                <a:cxn ang="0">
                  <a:pos x="50" y="205"/>
                </a:cxn>
                <a:cxn ang="0">
                  <a:pos x="43" y="191"/>
                </a:cxn>
                <a:cxn ang="0">
                  <a:pos x="41" y="188"/>
                </a:cxn>
                <a:cxn ang="0">
                  <a:pos x="36" y="184"/>
                </a:cxn>
                <a:cxn ang="0">
                  <a:pos x="26" y="143"/>
                </a:cxn>
                <a:cxn ang="0">
                  <a:pos x="17" y="104"/>
                </a:cxn>
                <a:cxn ang="0">
                  <a:pos x="8" y="96"/>
                </a:cxn>
                <a:cxn ang="0">
                  <a:pos x="9" y="87"/>
                </a:cxn>
                <a:cxn ang="0">
                  <a:pos x="4" y="86"/>
                </a:cxn>
                <a:cxn ang="0">
                  <a:pos x="0" y="83"/>
                </a:cxn>
                <a:cxn ang="0">
                  <a:pos x="2" y="75"/>
                </a:cxn>
                <a:cxn ang="0">
                  <a:pos x="8" y="61"/>
                </a:cxn>
                <a:cxn ang="0">
                  <a:pos x="8" y="37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2" y="15"/>
                </a:cxn>
                <a:cxn ang="0">
                  <a:pos x="40" y="13"/>
                </a:cxn>
                <a:cxn ang="0">
                  <a:pos x="121" y="10"/>
                </a:cxn>
                <a:cxn ang="0">
                  <a:pos x="220" y="8"/>
                </a:cxn>
                <a:cxn ang="0">
                  <a:pos x="308" y="5"/>
                </a:cxn>
                <a:cxn ang="0">
                  <a:pos x="357" y="0"/>
                </a:cxn>
              </a:cxnLst>
              <a:rect l="0" t="0" r="r" b="b"/>
              <a:pathLst>
                <a:path w="441" h="287">
                  <a:moveTo>
                    <a:pt x="357" y="0"/>
                  </a:moveTo>
                  <a:lnTo>
                    <a:pt x="357" y="5"/>
                  </a:lnTo>
                  <a:lnTo>
                    <a:pt x="358" y="7"/>
                  </a:lnTo>
                  <a:lnTo>
                    <a:pt x="358" y="10"/>
                  </a:lnTo>
                  <a:lnTo>
                    <a:pt x="360" y="13"/>
                  </a:lnTo>
                  <a:lnTo>
                    <a:pt x="363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7" y="21"/>
                  </a:lnTo>
                  <a:lnTo>
                    <a:pt x="365" y="26"/>
                  </a:lnTo>
                  <a:lnTo>
                    <a:pt x="364" y="30"/>
                  </a:lnTo>
                  <a:lnTo>
                    <a:pt x="363" y="34"/>
                  </a:lnTo>
                  <a:lnTo>
                    <a:pt x="364" y="43"/>
                  </a:lnTo>
                  <a:lnTo>
                    <a:pt x="367" y="51"/>
                  </a:lnTo>
                  <a:lnTo>
                    <a:pt x="371" y="61"/>
                  </a:lnTo>
                  <a:lnTo>
                    <a:pt x="373" y="70"/>
                  </a:lnTo>
                  <a:lnTo>
                    <a:pt x="380" y="71"/>
                  </a:lnTo>
                  <a:lnTo>
                    <a:pt x="386" y="75"/>
                  </a:lnTo>
                  <a:lnTo>
                    <a:pt x="392" y="76"/>
                  </a:lnTo>
                  <a:lnTo>
                    <a:pt x="399" y="76"/>
                  </a:lnTo>
                  <a:lnTo>
                    <a:pt x="400" y="78"/>
                  </a:lnTo>
                  <a:lnTo>
                    <a:pt x="400" y="82"/>
                  </a:lnTo>
                  <a:lnTo>
                    <a:pt x="401" y="83"/>
                  </a:lnTo>
                  <a:lnTo>
                    <a:pt x="401" y="86"/>
                  </a:lnTo>
                  <a:lnTo>
                    <a:pt x="402" y="90"/>
                  </a:lnTo>
                  <a:lnTo>
                    <a:pt x="404" y="92"/>
                  </a:lnTo>
                  <a:lnTo>
                    <a:pt x="406" y="93"/>
                  </a:lnTo>
                  <a:lnTo>
                    <a:pt x="408" y="96"/>
                  </a:lnTo>
                  <a:lnTo>
                    <a:pt x="412" y="97"/>
                  </a:lnTo>
                  <a:lnTo>
                    <a:pt x="415" y="99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5" y="108"/>
                  </a:lnTo>
                  <a:lnTo>
                    <a:pt x="418" y="111"/>
                  </a:lnTo>
                  <a:lnTo>
                    <a:pt x="420" y="112"/>
                  </a:lnTo>
                  <a:lnTo>
                    <a:pt x="422" y="112"/>
                  </a:lnTo>
                  <a:lnTo>
                    <a:pt x="427" y="114"/>
                  </a:lnTo>
                  <a:lnTo>
                    <a:pt x="428" y="117"/>
                  </a:lnTo>
                  <a:lnTo>
                    <a:pt x="437" y="126"/>
                  </a:lnTo>
                  <a:lnTo>
                    <a:pt x="441" y="133"/>
                  </a:lnTo>
                  <a:lnTo>
                    <a:pt x="438" y="143"/>
                  </a:lnTo>
                  <a:lnTo>
                    <a:pt x="433" y="155"/>
                  </a:lnTo>
                  <a:lnTo>
                    <a:pt x="430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8" y="174"/>
                  </a:lnTo>
                  <a:lnTo>
                    <a:pt x="425" y="175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3" y="175"/>
                  </a:lnTo>
                  <a:lnTo>
                    <a:pt x="414" y="180"/>
                  </a:lnTo>
                  <a:lnTo>
                    <a:pt x="411" y="183"/>
                  </a:lnTo>
                  <a:lnTo>
                    <a:pt x="405" y="185"/>
                  </a:lnTo>
                  <a:lnTo>
                    <a:pt x="388" y="188"/>
                  </a:lnTo>
                  <a:lnTo>
                    <a:pt x="383" y="189"/>
                  </a:lnTo>
                  <a:lnTo>
                    <a:pt x="379" y="206"/>
                  </a:lnTo>
                  <a:lnTo>
                    <a:pt x="383" y="211"/>
                  </a:lnTo>
                  <a:lnTo>
                    <a:pt x="385" y="216"/>
                  </a:lnTo>
                  <a:lnTo>
                    <a:pt x="388" y="219"/>
                  </a:lnTo>
                  <a:lnTo>
                    <a:pt x="391" y="224"/>
                  </a:lnTo>
                  <a:lnTo>
                    <a:pt x="391" y="236"/>
                  </a:lnTo>
                  <a:lnTo>
                    <a:pt x="388" y="238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3" y="241"/>
                  </a:lnTo>
                  <a:lnTo>
                    <a:pt x="383" y="251"/>
                  </a:lnTo>
                  <a:lnTo>
                    <a:pt x="380" y="255"/>
                  </a:lnTo>
                  <a:lnTo>
                    <a:pt x="380" y="258"/>
                  </a:lnTo>
                  <a:lnTo>
                    <a:pt x="379" y="260"/>
                  </a:lnTo>
                  <a:lnTo>
                    <a:pt x="379" y="262"/>
                  </a:lnTo>
                  <a:lnTo>
                    <a:pt x="377" y="262"/>
                  </a:lnTo>
                  <a:lnTo>
                    <a:pt x="374" y="264"/>
                  </a:lnTo>
                  <a:lnTo>
                    <a:pt x="372" y="266"/>
                  </a:lnTo>
                  <a:lnTo>
                    <a:pt x="367" y="268"/>
                  </a:lnTo>
                  <a:lnTo>
                    <a:pt x="366" y="271"/>
                  </a:lnTo>
                  <a:lnTo>
                    <a:pt x="364" y="273"/>
                  </a:lnTo>
                  <a:lnTo>
                    <a:pt x="362" y="280"/>
                  </a:lnTo>
                  <a:lnTo>
                    <a:pt x="362" y="285"/>
                  </a:lnTo>
                  <a:lnTo>
                    <a:pt x="360" y="287"/>
                  </a:lnTo>
                  <a:lnTo>
                    <a:pt x="358" y="286"/>
                  </a:lnTo>
                  <a:lnTo>
                    <a:pt x="353" y="282"/>
                  </a:lnTo>
                  <a:lnTo>
                    <a:pt x="349" y="276"/>
                  </a:lnTo>
                  <a:lnTo>
                    <a:pt x="344" y="272"/>
                  </a:lnTo>
                  <a:lnTo>
                    <a:pt x="338" y="267"/>
                  </a:lnTo>
                  <a:lnTo>
                    <a:pt x="335" y="265"/>
                  </a:lnTo>
                  <a:lnTo>
                    <a:pt x="330" y="266"/>
                  </a:lnTo>
                  <a:lnTo>
                    <a:pt x="321" y="267"/>
                  </a:lnTo>
                  <a:lnTo>
                    <a:pt x="310" y="269"/>
                  </a:lnTo>
                  <a:lnTo>
                    <a:pt x="303" y="271"/>
                  </a:lnTo>
                  <a:lnTo>
                    <a:pt x="258" y="274"/>
                  </a:lnTo>
                  <a:lnTo>
                    <a:pt x="209" y="276"/>
                  </a:lnTo>
                  <a:lnTo>
                    <a:pt x="158" y="279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59" y="273"/>
                  </a:lnTo>
                  <a:lnTo>
                    <a:pt x="58" y="271"/>
                  </a:lnTo>
                  <a:lnTo>
                    <a:pt x="55" y="269"/>
                  </a:lnTo>
                  <a:lnTo>
                    <a:pt x="53" y="265"/>
                  </a:lnTo>
                  <a:lnTo>
                    <a:pt x="53" y="260"/>
                  </a:lnTo>
                  <a:lnTo>
                    <a:pt x="54" y="257"/>
                  </a:lnTo>
                  <a:lnTo>
                    <a:pt x="55" y="254"/>
                  </a:lnTo>
                  <a:lnTo>
                    <a:pt x="55" y="248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2" y="217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2" y="213"/>
                  </a:lnTo>
                  <a:lnTo>
                    <a:pt x="52" y="211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50" y="205"/>
                  </a:lnTo>
                  <a:lnTo>
                    <a:pt x="50" y="199"/>
                  </a:lnTo>
                  <a:lnTo>
                    <a:pt x="44" y="194"/>
                  </a:lnTo>
                  <a:lnTo>
                    <a:pt x="43" y="191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41" y="188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6" y="168"/>
                  </a:lnTo>
                  <a:lnTo>
                    <a:pt x="32" y="155"/>
                  </a:lnTo>
                  <a:lnTo>
                    <a:pt x="26" y="143"/>
                  </a:lnTo>
                  <a:lnTo>
                    <a:pt x="22" y="132"/>
                  </a:lnTo>
                  <a:lnTo>
                    <a:pt x="18" y="119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7" y="93"/>
                  </a:lnTo>
                  <a:lnTo>
                    <a:pt x="7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69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40" y="13"/>
                  </a:lnTo>
                  <a:lnTo>
                    <a:pt x="62" y="12"/>
                  </a:lnTo>
                  <a:lnTo>
                    <a:pt x="90" y="12"/>
                  </a:lnTo>
                  <a:lnTo>
                    <a:pt x="121" y="10"/>
                  </a:lnTo>
                  <a:lnTo>
                    <a:pt x="153" y="9"/>
                  </a:lnTo>
                  <a:lnTo>
                    <a:pt x="186" y="9"/>
                  </a:lnTo>
                  <a:lnTo>
                    <a:pt x="220" y="8"/>
                  </a:lnTo>
                  <a:lnTo>
                    <a:pt x="252" y="7"/>
                  </a:lnTo>
                  <a:lnTo>
                    <a:pt x="281" y="6"/>
                  </a:lnTo>
                  <a:lnTo>
                    <a:pt x="308" y="5"/>
                  </a:lnTo>
                  <a:lnTo>
                    <a:pt x="330" y="3"/>
                  </a:lnTo>
                  <a:lnTo>
                    <a:pt x="347" y="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378CE01-0F12-DF5F-5224-8ED6C29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38" y="1542784"/>
              <a:ext cx="839520" cy="967155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54" y="49"/>
                </a:cxn>
                <a:cxn ang="0">
                  <a:pos x="148" y="53"/>
                </a:cxn>
                <a:cxn ang="0">
                  <a:pos x="149" y="57"/>
                </a:cxn>
                <a:cxn ang="0">
                  <a:pos x="169" y="62"/>
                </a:cxn>
                <a:cxn ang="0">
                  <a:pos x="192" y="62"/>
                </a:cxn>
                <a:cxn ang="0">
                  <a:pos x="211" y="69"/>
                </a:cxn>
                <a:cxn ang="0">
                  <a:pos x="239" y="65"/>
                </a:cxn>
                <a:cxn ang="0">
                  <a:pos x="281" y="70"/>
                </a:cxn>
                <a:cxn ang="0">
                  <a:pos x="285" y="81"/>
                </a:cxn>
                <a:cxn ang="0">
                  <a:pos x="306" y="98"/>
                </a:cxn>
                <a:cxn ang="0">
                  <a:pos x="313" y="84"/>
                </a:cxn>
                <a:cxn ang="0">
                  <a:pos x="327" y="96"/>
                </a:cxn>
                <a:cxn ang="0">
                  <a:pos x="341" y="106"/>
                </a:cxn>
                <a:cxn ang="0">
                  <a:pos x="380" y="100"/>
                </a:cxn>
                <a:cxn ang="0">
                  <a:pos x="398" y="96"/>
                </a:cxn>
                <a:cxn ang="0">
                  <a:pos x="405" y="104"/>
                </a:cxn>
                <a:cxn ang="0">
                  <a:pos x="467" y="106"/>
                </a:cxn>
                <a:cxn ang="0">
                  <a:pos x="451" y="116"/>
                </a:cxn>
                <a:cxn ang="0">
                  <a:pos x="437" y="127"/>
                </a:cxn>
                <a:cxn ang="0">
                  <a:pos x="400" y="140"/>
                </a:cxn>
                <a:cxn ang="0">
                  <a:pos x="400" y="148"/>
                </a:cxn>
                <a:cxn ang="0">
                  <a:pos x="385" y="163"/>
                </a:cxn>
                <a:cxn ang="0">
                  <a:pos x="370" y="180"/>
                </a:cxn>
                <a:cxn ang="0">
                  <a:pos x="363" y="191"/>
                </a:cxn>
                <a:cxn ang="0">
                  <a:pos x="356" y="194"/>
                </a:cxn>
                <a:cxn ang="0">
                  <a:pos x="350" y="201"/>
                </a:cxn>
                <a:cxn ang="0">
                  <a:pos x="339" y="212"/>
                </a:cxn>
                <a:cxn ang="0">
                  <a:pos x="326" y="214"/>
                </a:cxn>
                <a:cxn ang="0">
                  <a:pos x="326" y="221"/>
                </a:cxn>
                <a:cxn ang="0">
                  <a:pos x="321" y="230"/>
                </a:cxn>
                <a:cxn ang="0">
                  <a:pos x="313" y="270"/>
                </a:cxn>
                <a:cxn ang="0">
                  <a:pos x="284" y="314"/>
                </a:cxn>
                <a:cxn ang="0">
                  <a:pos x="277" y="330"/>
                </a:cxn>
                <a:cxn ang="0">
                  <a:pos x="288" y="348"/>
                </a:cxn>
                <a:cxn ang="0">
                  <a:pos x="288" y="384"/>
                </a:cxn>
                <a:cxn ang="0">
                  <a:pos x="284" y="414"/>
                </a:cxn>
                <a:cxn ang="0">
                  <a:pos x="285" y="424"/>
                </a:cxn>
                <a:cxn ang="0">
                  <a:pos x="299" y="429"/>
                </a:cxn>
                <a:cxn ang="0">
                  <a:pos x="305" y="434"/>
                </a:cxn>
                <a:cxn ang="0">
                  <a:pos x="320" y="443"/>
                </a:cxn>
                <a:cxn ang="0">
                  <a:pos x="348" y="462"/>
                </a:cxn>
                <a:cxn ang="0">
                  <a:pos x="392" y="503"/>
                </a:cxn>
                <a:cxn ang="0">
                  <a:pos x="49" y="502"/>
                </a:cxn>
                <a:cxn ang="0">
                  <a:pos x="50" y="378"/>
                </a:cxn>
                <a:cxn ang="0">
                  <a:pos x="40" y="362"/>
                </a:cxn>
                <a:cxn ang="0">
                  <a:pos x="31" y="361"/>
                </a:cxn>
                <a:cxn ang="0">
                  <a:pos x="24" y="344"/>
                </a:cxn>
                <a:cxn ang="0">
                  <a:pos x="38" y="331"/>
                </a:cxn>
                <a:cxn ang="0">
                  <a:pos x="48" y="320"/>
                </a:cxn>
                <a:cxn ang="0">
                  <a:pos x="37" y="273"/>
                </a:cxn>
                <a:cxn ang="0">
                  <a:pos x="27" y="209"/>
                </a:cxn>
                <a:cxn ang="0">
                  <a:pos x="23" y="189"/>
                </a:cxn>
                <a:cxn ang="0">
                  <a:pos x="14" y="140"/>
                </a:cxn>
                <a:cxn ang="0">
                  <a:pos x="0" y="36"/>
                </a:cxn>
                <a:cxn ang="0">
                  <a:pos x="113" y="33"/>
                </a:cxn>
              </a:cxnLst>
              <a:rect l="0" t="0" r="r" b="b"/>
              <a:pathLst>
                <a:path w="467" h="538">
                  <a:moveTo>
                    <a:pt x="127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52" y="36"/>
                  </a:lnTo>
                  <a:lnTo>
                    <a:pt x="152" y="44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5" y="50"/>
                  </a:lnTo>
                  <a:lnTo>
                    <a:pt x="154" y="54"/>
                  </a:lnTo>
                  <a:lnTo>
                    <a:pt x="152" y="55"/>
                  </a:lnTo>
                  <a:lnTo>
                    <a:pt x="151" y="55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1"/>
                  </a:lnTo>
                  <a:lnTo>
                    <a:pt x="143" y="51"/>
                  </a:lnTo>
                  <a:lnTo>
                    <a:pt x="141" y="53"/>
                  </a:lnTo>
                  <a:lnTo>
                    <a:pt x="146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1" y="60"/>
                  </a:lnTo>
                  <a:lnTo>
                    <a:pt x="155" y="56"/>
                  </a:lnTo>
                  <a:lnTo>
                    <a:pt x="158" y="56"/>
                  </a:lnTo>
                  <a:lnTo>
                    <a:pt x="163" y="58"/>
                  </a:lnTo>
                  <a:lnTo>
                    <a:pt x="165" y="61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1" y="61"/>
                  </a:lnTo>
                  <a:lnTo>
                    <a:pt x="176" y="58"/>
                  </a:lnTo>
                  <a:lnTo>
                    <a:pt x="179" y="58"/>
                  </a:lnTo>
                  <a:lnTo>
                    <a:pt x="185" y="60"/>
                  </a:lnTo>
                  <a:lnTo>
                    <a:pt x="192" y="62"/>
                  </a:lnTo>
                  <a:lnTo>
                    <a:pt x="199" y="63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0" y="65"/>
                  </a:lnTo>
                  <a:lnTo>
                    <a:pt x="210" y="68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30" y="72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4" y="62"/>
                  </a:lnTo>
                  <a:lnTo>
                    <a:pt x="257" y="62"/>
                  </a:lnTo>
                  <a:lnTo>
                    <a:pt x="270" y="64"/>
                  </a:lnTo>
                  <a:lnTo>
                    <a:pt x="271" y="65"/>
                  </a:lnTo>
                  <a:lnTo>
                    <a:pt x="281" y="70"/>
                  </a:lnTo>
                  <a:lnTo>
                    <a:pt x="282" y="70"/>
                  </a:lnTo>
                  <a:lnTo>
                    <a:pt x="283" y="71"/>
                  </a:lnTo>
                  <a:lnTo>
                    <a:pt x="283" y="76"/>
                  </a:lnTo>
                  <a:lnTo>
                    <a:pt x="284" y="77"/>
                  </a:lnTo>
                  <a:lnTo>
                    <a:pt x="284" y="79"/>
                  </a:lnTo>
                  <a:lnTo>
                    <a:pt x="285" y="81"/>
                  </a:lnTo>
                  <a:lnTo>
                    <a:pt x="290" y="78"/>
                  </a:lnTo>
                  <a:lnTo>
                    <a:pt x="292" y="85"/>
                  </a:lnTo>
                  <a:lnTo>
                    <a:pt x="296" y="90"/>
                  </a:lnTo>
                  <a:lnTo>
                    <a:pt x="300" y="93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7" y="97"/>
                  </a:lnTo>
                  <a:lnTo>
                    <a:pt x="310" y="92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2" y="86"/>
                  </a:lnTo>
                  <a:lnTo>
                    <a:pt x="313" y="84"/>
                  </a:lnTo>
                  <a:lnTo>
                    <a:pt x="318" y="84"/>
                  </a:lnTo>
                  <a:lnTo>
                    <a:pt x="320" y="85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5" y="95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9" y="98"/>
                  </a:lnTo>
                  <a:lnTo>
                    <a:pt x="341" y="100"/>
                  </a:lnTo>
                  <a:lnTo>
                    <a:pt x="341" y="106"/>
                  </a:lnTo>
                  <a:lnTo>
                    <a:pt x="349" y="109"/>
                  </a:lnTo>
                  <a:lnTo>
                    <a:pt x="368" y="109"/>
                  </a:lnTo>
                  <a:lnTo>
                    <a:pt x="375" y="110"/>
                  </a:lnTo>
                  <a:lnTo>
                    <a:pt x="375" y="106"/>
                  </a:lnTo>
                  <a:lnTo>
                    <a:pt x="377" y="104"/>
                  </a:lnTo>
                  <a:lnTo>
                    <a:pt x="380" y="100"/>
                  </a:lnTo>
                  <a:lnTo>
                    <a:pt x="383" y="98"/>
                  </a:lnTo>
                  <a:lnTo>
                    <a:pt x="388" y="95"/>
                  </a:lnTo>
                  <a:lnTo>
                    <a:pt x="391" y="92"/>
                  </a:lnTo>
                  <a:lnTo>
                    <a:pt x="396" y="92"/>
                  </a:lnTo>
                  <a:lnTo>
                    <a:pt x="397" y="93"/>
                  </a:lnTo>
                  <a:lnTo>
                    <a:pt x="398" y="96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400" y="100"/>
                  </a:lnTo>
                  <a:lnTo>
                    <a:pt x="402" y="103"/>
                  </a:lnTo>
                  <a:lnTo>
                    <a:pt x="403" y="104"/>
                  </a:lnTo>
                  <a:lnTo>
                    <a:pt x="405" y="104"/>
                  </a:lnTo>
                  <a:lnTo>
                    <a:pt x="424" y="100"/>
                  </a:lnTo>
                  <a:lnTo>
                    <a:pt x="442" y="102"/>
                  </a:lnTo>
                  <a:lnTo>
                    <a:pt x="447" y="103"/>
                  </a:lnTo>
                  <a:lnTo>
                    <a:pt x="453" y="106"/>
                  </a:lnTo>
                  <a:lnTo>
                    <a:pt x="460" y="109"/>
                  </a:lnTo>
                  <a:lnTo>
                    <a:pt x="467" y="106"/>
                  </a:lnTo>
                  <a:lnTo>
                    <a:pt x="466" y="110"/>
                  </a:lnTo>
                  <a:lnTo>
                    <a:pt x="465" y="112"/>
                  </a:lnTo>
                  <a:lnTo>
                    <a:pt x="462" y="114"/>
                  </a:lnTo>
                  <a:lnTo>
                    <a:pt x="459" y="117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8" y="116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23"/>
                  </a:lnTo>
                  <a:lnTo>
                    <a:pt x="447" y="124"/>
                  </a:lnTo>
                  <a:lnTo>
                    <a:pt x="437" y="127"/>
                  </a:lnTo>
                  <a:lnTo>
                    <a:pt x="425" y="131"/>
                  </a:lnTo>
                  <a:lnTo>
                    <a:pt x="416" y="135"/>
                  </a:lnTo>
                  <a:lnTo>
                    <a:pt x="409" y="144"/>
                  </a:lnTo>
                  <a:lnTo>
                    <a:pt x="405" y="144"/>
                  </a:lnTo>
                  <a:lnTo>
                    <a:pt x="403" y="142"/>
                  </a:lnTo>
                  <a:lnTo>
                    <a:pt x="400" y="140"/>
                  </a:lnTo>
                  <a:lnTo>
                    <a:pt x="399" y="140"/>
                  </a:lnTo>
                  <a:lnTo>
                    <a:pt x="399" y="141"/>
                  </a:lnTo>
                  <a:lnTo>
                    <a:pt x="402" y="142"/>
                  </a:lnTo>
                  <a:lnTo>
                    <a:pt x="403" y="145"/>
                  </a:lnTo>
                  <a:lnTo>
                    <a:pt x="403" y="147"/>
                  </a:lnTo>
                  <a:lnTo>
                    <a:pt x="400" y="148"/>
                  </a:lnTo>
                  <a:lnTo>
                    <a:pt x="399" y="149"/>
                  </a:lnTo>
                  <a:lnTo>
                    <a:pt x="392" y="153"/>
                  </a:lnTo>
                  <a:lnTo>
                    <a:pt x="391" y="154"/>
                  </a:lnTo>
                  <a:lnTo>
                    <a:pt x="389" y="159"/>
                  </a:lnTo>
                  <a:lnTo>
                    <a:pt x="387" y="161"/>
                  </a:lnTo>
                  <a:lnTo>
                    <a:pt x="385" y="163"/>
                  </a:lnTo>
                  <a:lnTo>
                    <a:pt x="381" y="166"/>
                  </a:lnTo>
                  <a:lnTo>
                    <a:pt x="377" y="166"/>
                  </a:lnTo>
                  <a:lnTo>
                    <a:pt x="378" y="169"/>
                  </a:lnTo>
                  <a:lnTo>
                    <a:pt x="375" y="176"/>
                  </a:lnTo>
                  <a:lnTo>
                    <a:pt x="373" y="177"/>
                  </a:lnTo>
                  <a:lnTo>
                    <a:pt x="370" y="180"/>
                  </a:lnTo>
                  <a:lnTo>
                    <a:pt x="368" y="181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4" y="187"/>
                  </a:lnTo>
                  <a:lnTo>
                    <a:pt x="364" y="190"/>
                  </a:lnTo>
                  <a:lnTo>
                    <a:pt x="363" y="191"/>
                  </a:lnTo>
                  <a:lnTo>
                    <a:pt x="361" y="193"/>
                  </a:lnTo>
                  <a:lnTo>
                    <a:pt x="360" y="193"/>
                  </a:lnTo>
                  <a:lnTo>
                    <a:pt x="357" y="191"/>
                  </a:lnTo>
                  <a:lnTo>
                    <a:pt x="355" y="191"/>
                  </a:lnTo>
                  <a:lnTo>
                    <a:pt x="355" y="193"/>
                  </a:lnTo>
                  <a:lnTo>
                    <a:pt x="356" y="194"/>
                  </a:lnTo>
                  <a:lnTo>
                    <a:pt x="356" y="195"/>
                  </a:lnTo>
                  <a:lnTo>
                    <a:pt x="357" y="196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5" y="198"/>
                  </a:lnTo>
                  <a:lnTo>
                    <a:pt x="350" y="201"/>
                  </a:lnTo>
                  <a:lnTo>
                    <a:pt x="347" y="203"/>
                  </a:lnTo>
                  <a:lnTo>
                    <a:pt x="345" y="204"/>
                  </a:lnTo>
                  <a:lnTo>
                    <a:pt x="343" y="205"/>
                  </a:lnTo>
                  <a:lnTo>
                    <a:pt x="342" y="208"/>
                  </a:lnTo>
                  <a:lnTo>
                    <a:pt x="340" y="210"/>
                  </a:lnTo>
                  <a:lnTo>
                    <a:pt x="339" y="212"/>
                  </a:lnTo>
                  <a:lnTo>
                    <a:pt x="334" y="217"/>
                  </a:lnTo>
                  <a:lnTo>
                    <a:pt x="327" y="219"/>
                  </a:lnTo>
                  <a:lnTo>
                    <a:pt x="326" y="217"/>
                  </a:lnTo>
                  <a:lnTo>
                    <a:pt x="325" y="216"/>
                  </a:lnTo>
                  <a:lnTo>
                    <a:pt x="326" y="215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4" y="218"/>
                  </a:lnTo>
                  <a:lnTo>
                    <a:pt x="326" y="221"/>
                  </a:lnTo>
                  <a:lnTo>
                    <a:pt x="327" y="223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4" y="226"/>
                  </a:lnTo>
                  <a:lnTo>
                    <a:pt x="322" y="229"/>
                  </a:lnTo>
                  <a:lnTo>
                    <a:pt x="321" y="230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5" y="237"/>
                  </a:lnTo>
                  <a:lnTo>
                    <a:pt x="312" y="237"/>
                  </a:lnTo>
                  <a:lnTo>
                    <a:pt x="312" y="253"/>
                  </a:lnTo>
                  <a:lnTo>
                    <a:pt x="313" y="270"/>
                  </a:lnTo>
                  <a:lnTo>
                    <a:pt x="313" y="284"/>
                  </a:lnTo>
                  <a:lnTo>
                    <a:pt x="312" y="295"/>
                  </a:lnTo>
                  <a:lnTo>
                    <a:pt x="303" y="301"/>
                  </a:lnTo>
                  <a:lnTo>
                    <a:pt x="292" y="306"/>
                  </a:lnTo>
                  <a:lnTo>
                    <a:pt x="284" y="313"/>
                  </a:lnTo>
                  <a:lnTo>
                    <a:pt x="284" y="314"/>
                  </a:lnTo>
                  <a:lnTo>
                    <a:pt x="283" y="317"/>
                  </a:lnTo>
                  <a:lnTo>
                    <a:pt x="283" y="323"/>
                  </a:lnTo>
                  <a:lnTo>
                    <a:pt x="282" y="327"/>
                  </a:lnTo>
                  <a:lnTo>
                    <a:pt x="279" y="329"/>
                  </a:lnTo>
                  <a:lnTo>
                    <a:pt x="278" y="329"/>
                  </a:lnTo>
                  <a:lnTo>
                    <a:pt x="277" y="330"/>
                  </a:lnTo>
                  <a:lnTo>
                    <a:pt x="276" y="333"/>
                  </a:lnTo>
                  <a:lnTo>
                    <a:pt x="276" y="335"/>
                  </a:lnTo>
                  <a:lnTo>
                    <a:pt x="277" y="338"/>
                  </a:lnTo>
                  <a:lnTo>
                    <a:pt x="278" y="341"/>
                  </a:lnTo>
                  <a:lnTo>
                    <a:pt x="283" y="345"/>
                  </a:lnTo>
                  <a:lnTo>
                    <a:pt x="288" y="348"/>
                  </a:lnTo>
                  <a:lnTo>
                    <a:pt x="292" y="352"/>
                  </a:lnTo>
                  <a:lnTo>
                    <a:pt x="292" y="357"/>
                  </a:lnTo>
                  <a:lnTo>
                    <a:pt x="291" y="362"/>
                  </a:lnTo>
                  <a:lnTo>
                    <a:pt x="289" y="366"/>
                  </a:lnTo>
                  <a:lnTo>
                    <a:pt x="288" y="372"/>
                  </a:lnTo>
                  <a:lnTo>
                    <a:pt x="288" y="384"/>
                  </a:lnTo>
                  <a:lnTo>
                    <a:pt x="289" y="396"/>
                  </a:lnTo>
                  <a:lnTo>
                    <a:pt x="290" y="406"/>
                  </a:lnTo>
                  <a:lnTo>
                    <a:pt x="289" y="408"/>
                  </a:lnTo>
                  <a:lnTo>
                    <a:pt x="288" y="410"/>
                  </a:lnTo>
                  <a:lnTo>
                    <a:pt x="286" y="412"/>
                  </a:lnTo>
                  <a:lnTo>
                    <a:pt x="284" y="414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6" y="419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8" y="422"/>
                  </a:lnTo>
                  <a:lnTo>
                    <a:pt x="292" y="422"/>
                  </a:lnTo>
                  <a:lnTo>
                    <a:pt x="292" y="428"/>
                  </a:lnTo>
                  <a:lnTo>
                    <a:pt x="298" y="428"/>
                  </a:lnTo>
                  <a:lnTo>
                    <a:pt x="299" y="429"/>
                  </a:lnTo>
                  <a:lnTo>
                    <a:pt x="299" y="435"/>
                  </a:lnTo>
                  <a:lnTo>
                    <a:pt x="298" y="436"/>
                  </a:lnTo>
                  <a:lnTo>
                    <a:pt x="299" y="436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6" y="435"/>
                  </a:lnTo>
                  <a:lnTo>
                    <a:pt x="305" y="436"/>
                  </a:lnTo>
                  <a:lnTo>
                    <a:pt x="318" y="436"/>
                  </a:lnTo>
                  <a:lnTo>
                    <a:pt x="319" y="440"/>
                  </a:lnTo>
                  <a:lnTo>
                    <a:pt x="320" y="441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4" y="445"/>
                  </a:lnTo>
                  <a:lnTo>
                    <a:pt x="328" y="448"/>
                  </a:lnTo>
                  <a:lnTo>
                    <a:pt x="336" y="452"/>
                  </a:lnTo>
                  <a:lnTo>
                    <a:pt x="343" y="454"/>
                  </a:lnTo>
                  <a:lnTo>
                    <a:pt x="348" y="462"/>
                  </a:lnTo>
                  <a:lnTo>
                    <a:pt x="360" y="478"/>
                  </a:lnTo>
                  <a:lnTo>
                    <a:pt x="367" y="481"/>
                  </a:lnTo>
                  <a:lnTo>
                    <a:pt x="374" y="482"/>
                  </a:lnTo>
                  <a:lnTo>
                    <a:pt x="380" y="484"/>
                  </a:lnTo>
                  <a:lnTo>
                    <a:pt x="388" y="492"/>
                  </a:lnTo>
                  <a:lnTo>
                    <a:pt x="392" y="503"/>
                  </a:lnTo>
                  <a:lnTo>
                    <a:pt x="397" y="526"/>
                  </a:lnTo>
                  <a:lnTo>
                    <a:pt x="284" y="533"/>
                  </a:lnTo>
                  <a:lnTo>
                    <a:pt x="169" y="538"/>
                  </a:lnTo>
                  <a:lnTo>
                    <a:pt x="51" y="538"/>
                  </a:lnTo>
                  <a:lnTo>
                    <a:pt x="50" y="522"/>
                  </a:lnTo>
                  <a:lnTo>
                    <a:pt x="49" y="502"/>
                  </a:lnTo>
                  <a:lnTo>
                    <a:pt x="50" y="481"/>
                  </a:lnTo>
                  <a:lnTo>
                    <a:pt x="51" y="457"/>
                  </a:lnTo>
                  <a:lnTo>
                    <a:pt x="52" y="435"/>
                  </a:lnTo>
                  <a:lnTo>
                    <a:pt x="54" y="414"/>
                  </a:lnTo>
                  <a:lnTo>
                    <a:pt x="52" y="394"/>
                  </a:lnTo>
                  <a:lnTo>
                    <a:pt x="50" y="378"/>
                  </a:lnTo>
                  <a:lnTo>
                    <a:pt x="45" y="366"/>
                  </a:lnTo>
                  <a:lnTo>
                    <a:pt x="44" y="365"/>
                  </a:lnTo>
                  <a:lnTo>
                    <a:pt x="42" y="364"/>
                  </a:lnTo>
                  <a:lnTo>
                    <a:pt x="41" y="364"/>
                  </a:lnTo>
                  <a:lnTo>
                    <a:pt x="40" y="363"/>
                  </a:lnTo>
                  <a:lnTo>
                    <a:pt x="40" y="362"/>
                  </a:lnTo>
                  <a:lnTo>
                    <a:pt x="43" y="358"/>
                  </a:lnTo>
                  <a:lnTo>
                    <a:pt x="42" y="357"/>
                  </a:lnTo>
                  <a:lnTo>
                    <a:pt x="41" y="358"/>
                  </a:lnTo>
                  <a:lnTo>
                    <a:pt x="40" y="358"/>
                  </a:lnTo>
                  <a:lnTo>
                    <a:pt x="35" y="361"/>
                  </a:lnTo>
                  <a:lnTo>
                    <a:pt x="31" y="361"/>
                  </a:lnTo>
                  <a:lnTo>
                    <a:pt x="30" y="359"/>
                  </a:lnTo>
                  <a:lnTo>
                    <a:pt x="30" y="354"/>
                  </a:lnTo>
                  <a:lnTo>
                    <a:pt x="28" y="349"/>
                  </a:lnTo>
                  <a:lnTo>
                    <a:pt x="26" y="347"/>
                  </a:lnTo>
                  <a:lnTo>
                    <a:pt x="23" y="347"/>
                  </a:lnTo>
                  <a:lnTo>
                    <a:pt x="24" y="344"/>
                  </a:lnTo>
                  <a:lnTo>
                    <a:pt x="27" y="342"/>
                  </a:lnTo>
                  <a:lnTo>
                    <a:pt x="29" y="341"/>
                  </a:lnTo>
                  <a:lnTo>
                    <a:pt x="31" y="338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8" y="331"/>
                  </a:lnTo>
                  <a:lnTo>
                    <a:pt x="40" y="330"/>
                  </a:lnTo>
                  <a:lnTo>
                    <a:pt x="40" y="321"/>
                  </a:lnTo>
                  <a:lnTo>
                    <a:pt x="42" y="322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3" y="320"/>
                  </a:lnTo>
                  <a:lnTo>
                    <a:pt x="42" y="319"/>
                  </a:lnTo>
                  <a:lnTo>
                    <a:pt x="41" y="307"/>
                  </a:lnTo>
                  <a:lnTo>
                    <a:pt x="41" y="293"/>
                  </a:lnTo>
                  <a:lnTo>
                    <a:pt x="40" y="279"/>
                  </a:lnTo>
                  <a:lnTo>
                    <a:pt x="37" y="273"/>
                  </a:lnTo>
                  <a:lnTo>
                    <a:pt x="34" y="267"/>
                  </a:lnTo>
                  <a:lnTo>
                    <a:pt x="30" y="260"/>
                  </a:lnTo>
                  <a:lnTo>
                    <a:pt x="28" y="251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7" y="209"/>
                  </a:lnTo>
                  <a:lnTo>
                    <a:pt x="27" y="205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2" y="165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4" y="140"/>
                  </a:lnTo>
                  <a:lnTo>
                    <a:pt x="12" y="125"/>
                  </a:lnTo>
                  <a:lnTo>
                    <a:pt x="8" y="110"/>
                  </a:lnTo>
                  <a:lnTo>
                    <a:pt x="6" y="93"/>
                  </a:lnTo>
                  <a:lnTo>
                    <a:pt x="6" y="61"/>
                  </a:lnTo>
                  <a:lnTo>
                    <a:pt x="5" y="49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35" y="33"/>
                  </a:lnTo>
                  <a:lnTo>
                    <a:pt x="56" y="33"/>
                  </a:lnTo>
                  <a:lnTo>
                    <a:pt x="77" y="34"/>
                  </a:lnTo>
                  <a:lnTo>
                    <a:pt x="97" y="34"/>
                  </a:lnTo>
                  <a:lnTo>
                    <a:pt x="113" y="33"/>
                  </a:lnTo>
                  <a:lnTo>
                    <a:pt x="127" y="30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A17030-576A-CB56-DC23-E4C362B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103" y="2986326"/>
              <a:ext cx="880867" cy="760422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6" y="35"/>
                </a:cxn>
                <a:cxn ang="0">
                  <a:pos x="308" y="79"/>
                </a:cxn>
                <a:cxn ang="0">
                  <a:pos x="322" y="93"/>
                </a:cxn>
                <a:cxn ang="0">
                  <a:pos x="327" y="98"/>
                </a:cxn>
                <a:cxn ang="0">
                  <a:pos x="331" y="105"/>
                </a:cxn>
                <a:cxn ang="0">
                  <a:pos x="341" y="111"/>
                </a:cxn>
                <a:cxn ang="0">
                  <a:pos x="351" y="119"/>
                </a:cxn>
                <a:cxn ang="0">
                  <a:pos x="358" y="132"/>
                </a:cxn>
                <a:cxn ang="0">
                  <a:pos x="366" y="158"/>
                </a:cxn>
                <a:cxn ang="0">
                  <a:pos x="375" y="154"/>
                </a:cxn>
                <a:cxn ang="0">
                  <a:pos x="393" y="154"/>
                </a:cxn>
                <a:cxn ang="0">
                  <a:pos x="395" y="186"/>
                </a:cxn>
                <a:cxn ang="0">
                  <a:pos x="394" y="223"/>
                </a:cxn>
                <a:cxn ang="0">
                  <a:pos x="409" y="237"/>
                </a:cxn>
                <a:cxn ang="0">
                  <a:pos x="415" y="239"/>
                </a:cxn>
                <a:cxn ang="0">
                  <a:pos x="423" y="248"/>
                </a:cxn>
                <a:cxn ang="0">
                  <a:pos x="446" y="261"/>
                </a:cxn>
                <a:cxn ang="0">
                  <a:pos x="453" y="265"/>
                </a:cxn>
                <a:cxn ang="0">
                  <a:pos x="457" y="280"/>
                </a:cxn>
                <a:cxn ang="0">
                  <a:pos x="462" y="293"/>
                </a:cxn>
                <a:cxn ang="0">
                  <a:pos x="458" y="298"/>
                </a:cxn>
                <a:cxn ang="0">
                  <a:pos x="464" y="312"/>
                </a:cxn>
                <a:cxn ang="0">
                  <a:pos x="475" y="325"/>
                </a:cxn>
                <a:cxn ang="0">
                  <a:pos x="489" y="332"/>
                </a:cxn>
                <a:cxn ang="0">
                  <a:pos x="490" y="342"/>
                </a:cxn>
                <a:cxn ang="0">
                  <a:pos x="485" y="352"/>
                </a:cxn>
                <a:cxn ang="0">
                  <a:pos x="486" y="358"/>
                </a:cxn>
                <a:cxn ang="0">
                  <a:pos x="483" y="363"/>
                </a:cxn>
                <a:cxn ang="0">
                  <a:pos x="476" y="364"/>
                </a:cxn>
                <a:cxn ang="0">
                  <a:pos x="469" y="371"/>
                </a:cxn>
                <a:cxn ang="0">
                  <a:pos x="465" y="364"/>
                </a:cxn>
                <a:cxn ang="0">
                  <a:pos x="461" y="386"/>
                </a:cxn>
                <a:cxn ang="0">
                  <a:pos x="455" y="391"/>
                </a:cxn>
                <a:cxn ang="0">
                  <a:pos x="454" y="398"/>
                </a:cxn>
                <a:cxn ang="0">
                  <a:pos x="457" y="412"/>
                </a:cxn>
                <a:cxn ang="0">
                  <a:pos x="439" y="423"/>
                </a:cxn>
                <a:cxn ang="0">
                  <a:pos x="415" y="410"/>
                </a:cxn>
                <a:cxn ang="0">
                  <a:pos x="428" y="395"/>
                </a:cxn>
                <a:cxn ang="0">
                  <a:pos x="422" y="382"/>
                </a:cxn>
                <a:cxn ang="0">
                  <a:pos x="401" y="377"/>
                </a:cxn>
                <a:cxn ang="0">
                  <a:pos x="348" y="381"/>
                </a:cxn>
                <a:cxn ang="0">
                  <a:pos x="273" y="386"/>
                </a:cxn>
                <a:cxn ang="0">
                  <a:pos x="128" y="391"/>
                </a:cxn>
                <a:cxn ang="0">
                  <a:pos x="85" y="227"/>
                </a:cxn>
                <a:cxn ang="0">
                  <a:pos x="65" y="135"/>
                </a:cxn>
                <a:cxn ang="0">
                  <a:pos x="50" y="112"/>
                </a:cxn>
                <a:cxn ang="0">
                  <a:pos x="55" y="95"/>
                </a:cxn>
                <a:cxn ang="0">
                  <a:pos x="60" y="78"/>
                </a:cxn>
                <a:cxn ang="0">
                  <a:pos x="40" y="73"/>
                </a:cxn>
                <a:cxn ang="0">
                  <a:pos x="32" y="67"/>
                </a:cxn>
                <a:cxn ang="0">
                  <a:pos x="26" y="59"/>
                </a:cxn>
                <a:cxn ang="0">
                  <a:pos x="14" y="37"/>
                </a:cxn>
                <a:cxn ang="0">
                  <a:pos x="0" y="11"/>
                </a:cxn>
                <a:cxn ang="0">
                  <a:pos x="189" y="8"/>
                </a:cxn>
                <a:cxn ang="0">
                  <a:pos x="252" y="1"/>
                </a:cxn>
              </a:cxnLst>
              <a:rect l="0" t="0" r="r" b="b"/>
              <a:pathLst>
                <a:path w="490" h="423">
                  <a:moveTo>
                    <a:pt x="263" y="0"/>
                  </a:moveTo>
                  <a:lnTo>
                    <a:pt x="274" y="0"/>
                  </a:lnTo>
                  <a:lnTo>
                    <a:pt x="281" y="3"/>
                  </a:lnTo>
                  <a:lnTo>
                    <a:pt x="292" y="15"/>
                  </a:lnTo>
                  <a:lnTo>
                    <a:pt x="298" y="20"/>
                  </a:lnTo>
                  <a:lnTo>
                    <a:pt x="296" y="35"/>
                  </a:lnTo>
                  <a:lnTo>
                    <a:pt x="297" y="51"/>
                  </a:lnTo>
                  <a:lnTo>
                    <a:pt x="301" y="66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7" y="90"/>
                  </a:lnTo>
                  <a:lnTo>
                    <a:pt x="322" y="93"/>
                  </a:lnTo>
                  <a:lnTo>
                    <a:pt x="323" y="94"/>
                  </a:lnTo>
                  <a:lnTo>
                    <a:pt x="325" y="95"/>
                  </a:lnTo>
                  <a:lnTo>
                    <a:pt x="327" y="98"/>
                  </a:lnTo>
                  <a:lnTo>
                    <a:pt x="330" y="99"/>
                  </a:lnTo>
                  <a:lnTo>
                    <a:pt x="331" y="101"/>
                  </a:lnTo>
                  <a:lnTo>
                    <a:pt x="331" y="105"/>
                  </a:lnTo>
                  <a:lnTo>
                    <a:pt x="332" y="107"/>
                  </a:lnTo>
                  <a:lnTo>
                    <a:pt x="334" y="108"/>
                  </a:lnTo>
                  <a:lnTo>
                    <a:pt x="341" y="111"/>
                  </a:lnTo>
                  <a:lnTo>
                    <a:pt x="346" y="113"/>
                  </a:lnTo>
                  <a:lnTo>
                    <a:pt x="350" y="116"/>
                  </a:lnTo>
                  <a:lnTo>
                    <a:pt x="351" y="119"/>
                  </a:lnTo>
                  <a:lnTo>
                    <a:pt x="353" y="121"/>
                  </a:lnTo>
                  <a:lnTo>
                    <a:pt x="355" y="121"/>
                  </a:lnTo>
                  <a:lnTo>
                    <a:pt x="358" y="132"/>
                  </a:lnTo>
                  <a:lnTo>
                    <a:pt x="359" y="141"/>
                  </a:lnTo>
                  <a:lnTo>
                    <a:pt x="361" y="151"/>
                  </a:lnTo>
                  <a:lnTo>
                    <a:pt x="366" y="158"/>
                  </a:lnTo>
                  <a:lnTo>
                    <a:pt x="369" y="158"/>
                  </a:lnTo>
                  <a:lnTo>
                    <a:pt x="374" y="156"/>
                  </a:lnTo>
                  <a:lnTo>
                    <a:pt x="375" y="154"/>
                  </a:lnTo>
                  <a:lnTo>
                    <a:pt x="380" y="149"/>
                  </a:lnTo>
                  <a:lnTo>
                    <a:pt x="383" y="149"/>
                  </a:lnTo>
                  <a:lnTo>
                    <a:pt x="393" y="154"/>
                  </a:lnTo>
                  <a:lnTo>
                    <a:pt x="403" y="158"/>
                  </a:lnTo>
                  <a:lnTo>
                    <a:pt x="400" y="172"/>
                  </a:lnTo>
                  <a:lnTo>
                    <a:pt x="395" y="186"/>
                  </a:lnTo>
                  <a:lnTo>
                    <a:pt x="390" y="199"/>
                  </a:lnTo>
                  <a:lnTo>
                    <a:pt x="389" y="211"/>
                  </a:lnTo>
                  <a:lnTo>
                    <a:pt x="394" y="223"/>
                  </a:lnTo>
                  <a:lnTo>
                    <a:pt x="398" y="228"/>
                  </a:lnTo>
                  <a:lnTo>
                    <a:pt x="403" y="233"/>
                  </a:lnTo>
                  <a:lnTo>
                    <a:pt x="409" y="237"/>
                  </a:lnTo>
                  <a:lnTo>
                    <a:pt x="410" y="238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22" y="242"/>
                  </a:lnTo>
                  <a:lnTo>
                    <a:pt x="423" y="245"/>
                  </a:lnTo>
                  <a:lnTo>
                    <a:pt x="423" y="248"/>
                  </a:lnTo>
                  <a:lnTo>
                    <a:pt x="430" y="248"/>
                  </a:lnTo>
                  <a:lnTo>
                    <a:pt x="436" y="251"/>
                  </a:lnTo>
                  <a:lnTo>
                    <a:pt x="446" y="261"/>
                  </a:lnTo>
                  <a:lnTo>
                    <a:pt x="450" y="262"/>
                  </a:lnTo>
                  <a:lnTo>
                    <a:pt x="452" y="263"/>
                  </a:lnTo>
                  <a:lnTo>
                    <a:pt x="453" y="265"/>
                  </a:lnTo>
                  <a:lnTo>
                    <a:pt x="455" y="272"/>
                  </a:lnTo>
                  <a:lnTo>
                    <a:pt x="455" y="275"/>
                  </a:lnTo>
                  <a:lnTo>
                    <a:pt x="457" y="280"/>
                  </a:lnTo>
                  <a:lnTo>
                    <a:pt x="459" y="282"/>
                  </a:lnTo>
                  <a:lnTo>
                    <a:pt x="462" y="289"/>
                  </a:lnTo>
                  <a:lnTo>
                    <a:pt x="462" y="293"/>
                  </a:lnTo>
                  <a:lnTo>
                    <a:pt x="461" y="296"/>
                  </a:lnTo>
                  <a:lnTo>
                    <a:pt x="460" y="297"/>
                  </a:lnTo>
                  <a:lnTo>
                    <a:pt x="458" y="298"/>
                  </a:lnTo>
                  <a:lnTo>
                    <a:pt x="457" y="298"/>
                  </a:lnTo>
                  <a:lnTo>
                    <a:pt x="460" y="307"/>
                  </a:lnTo>
                  <a:lnTo>
                    <a:pt x="464" y="312"/>
                  </a:lnTo>
                  <a:lnTo>
                    <a:pt x="468" y="318"/>
                  </a:lnTo>
                  <a:lnTo>
                    <a:pt x="471" y="324"/>
                  </a:lnTo>
                  <a:lnTo>
                    <a:pt x="475" y="325"/>
                  </a:lnTo>
                  <a:lnTo>
                    <a:pt x="486" y="325"/>
                  </a:lnTo>
                  <a:lnTo>
                    <a:pt x="490" y="330"/>
                  </a:lnTo>
                  <a:lnTo>
                    <a:pt x="489" y="332"/>
                  </a:lnTo>
                  <a:lnTo>
                    <a:pt x="489" y="337"/>
                  </a:lnTo>
                  <a:lnTo>
                    <a:pt x="490" y="339"/>
                  </a:lnTo>
                  <a:lnTo>
                    <a:pt x="490" y="342"/>
                  </a:lnTo>
                  <a:lnTo>
                    <a:pt x="488" y="346"/>
                  </a:lnTo>
                  <a:lnTo>
                    <a:pt x="486" y="349"/>
                  </a:lnTo>
                  <a:lnTo>
                    <a:pt x="485" y="352"/>
                  </a:lnTo>
                  <a:lnTo>
                    <a:pt x="485" y="354"/>
                  </a:lnTo>
                  <a:lnTo>
                    <a:pt x="486" y="357"/>
                  </a:lnTo>
                  <a:lnTo>
                    <a:pt x="486" y="358"/>
                  </a:lnTo>
                  <a:lnTo>
                    <a:pt x="487" y="359"/>
                  </a:lnTo>
                  <a:lnTo>
                    <a:pt x="485" y="364"/>
                  </a:lnTo>
                  <a:lnTo>
                    <a:pt x="483" y="363"/>
                  </a:lnTo>
                  <a:lnTo>
                    <a:pt x="479" y="363"/>
                  </a:lnTo>
                  <a:lnTo>
                    <a:pt x="478" y="364"/>
                  </a:lnTo>
                  <a:lnTo>
                    <a:pt x="476" y="364"/>
                  </a:lnTo>
                  <a:lnTo>
                    <a:pt x="474" y="365"/>
                  </a:lnTo>
                  <a:lnTo>
                    <a:pt x="473" y="367"/>
                  </a:lnTo>
                  <a:lnTo>
                    <a:pt x="469" y="371"/>
                  </a:lnTo>
                  <a:lnTo>
                    <a:pt x="466" y="371"/>
                  </a:lnTo>
                  <a:lnTo>
                    <a:pt x="466" y="368"/>
                  </a:lnTo>
                  <a:lnTo>
                    <a:pt x="465" y="364"/>
                  </a:lnTo>
                  <a:lnTo>
                    <a:pt x="460" y="371"/>
                  </a:lnTo>
                  <a:lnTo>
                    <a:pt x="460" y="378"/>
                  </a:lnTo>
                  <a:lnTo>
                    <a:pt x="461" y="386"/>
                  </a:lnTo>
                  <a:lnTo>
                    <a:pt x="458" y="387"/>
                  </a:lnTo>
                  <a:lnTo>
                    <a:pt x="455" y="389"/>
                  </a:lnTo>
                  <a:lnTo>
                    <a:pt x="455" y="391"/>
                  </a:lnTo>
                  <a:lnTo>
                    <a:pt x="457" y="392"/>
                  </a:lnTo>
                  <a:lnTo>
                    <a:pt x="457" y="395"/>
                  </a:lnTo>
                  <a:lnTo>
                    <a:pt x="454" y="398"/>
                  </a:lnTo>
                  <a:lnTo>
                    <a:pt x="454" y="402"/>
                  </a:lnTo>
                  <a:lnTo>
                    <a:pt x="457" y="403"/>
                  </a:lnTo>
                  <a:lnTo>
                    <a:pt x="457" y="412"/>
                  </a:lnTo>
                  <a:lnTo>
                    <a:pt x="453" y="417"/>
                  </a:lnTo>
                  <a:lnTo>
                    <a:pt x="446" y="421"/>
                  </a:lnTo>
                  <a:lnTo>
                    <a:pt x="439" y="423"/>
                  </a:lnTo>
                  <a:lnTo>
                    <a:pt x="409" y="423"/>
                  </a:lnTo>
                  <a:lnTo>
                    <a:pt x="410" y="416"/>
                  </a:lnTo>
                  <a:lnTo>
                    <a:pt x="415" y="410"/>
                  </a:lnTo>
                  <a:lnTo>
                    <a:pt x="421" y="406"/>
                  </a:lnTo>
                  <a:lnTo>
                    <a:pt x="425" y="401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86"/>
                  </a:lnTo>
                  <a:lnTo>
                    <a:pt x="422" y="382"/>
                  </a:lnTo>
                  <a:lnTo>
                    <a:pt x="419" y="378"/>
                  </a:lnTo>
                  <a:lnTo>
                    <a:pt x="412" y="377"/>
                  </a:lnTo>
                  <a:lnTo>
                    <a:pt x="401" y="377"/>
                  </a:lnTo>
                  <a:lnTo>
                    <a:pt x="384" y="378"/>
                  </a:lnTo>
                  <a:lnTo>
                    <a:pt x="367" y="379"/>
                  </a:lnTo>
                  <a:lnTo>
                    <a:pt x="348" y="381"/>
                  </a:lnTo>
                  <a:lnTo>
                    <a:pt x="332" y="382"/>
                  </a:lnTo>
                  <a:lnTo>
                    <a:pt x="318" y="384"/>
                  </a:lnTo>
                  <a:lnTo>
                    <a:pt x="273" y="386"/>
                  </a:lnTo>
                  <a:lnTo>
                    <a:pt x="224" y="387"/>
                  </a:lnTo>
                  <a:lnTo>
                    <a:pt x="175" y="389"/>
                  </a:lnTo>
                  <a:lnTo>
                    <a:pt x="128" y="391"/>
                  </a:lnTo>
                  <a:lnTo>
                    <a:pt x="88" y="392"/>
                  </a:lnTo>
                  <a:lnTo>
                    <a:pt x="86" y="309"/>
                  </a:lnTo>
                  <a:lnTo>
                    <a:pt x="85" y="227"/>
                  </a:lnTo>
                  <a:lnTo>
                    <a:pt x="82" y="147"/>
                  </a:lnTo>
                  <a:lnTo>
                    <a:pt x="79" y="144"/>
                  </a:lnTo>
                  <a:lnTo>
                    <a:pt x="65" y="135"/>
                  </a:lnTo>
                  <a:lnTo>
                    <a:pt x="64" y="127"/>
                  </a:lnTo>
                  <a:lnTo>
                    <a:pt x="55" y="118"/>
                  </a:lnTo>
                  <a:lnTo>
                    <a:pt x="50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5" y="95"/>
                  </a:lnTo>
                  <a:lnTo>
                    <a:pt x="62" y="91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6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2" y="67"/>
                  </a:lnTo>
                  <a:lnTo>
                    <a:pt x="29" y="66"/>
                  </a:lnTo>
                  <a:lnTo>
                    <a:pt x="28" y="65"/>
                  </a:lnTo>
                  <a:lnTo>
                    <a:pt x="26" y="59"/>
                  </a:lnTo>
                  <a:lnTo>
                    <a:pt x="22" y="52"/>
                  </a:lnTo>
                  <a:lnTo>
                    <a:pt x="20" y="45"/>
                  </a:lnTo>
                  <a:lnTo>
                    <a:pt x="14" y="37"/>
                  </a:lnTo>
                  <a:lnTo>
                    <a:pt x="7" y="29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116" y="11"/>
                  </a:lnTo>
                  <a:lnTo>
                    <a:pt x="175" y="9"/>
                  </a:lnTo>
                  <a:lnTo>
                    <a:pt x="189" y="8"/>
                  </a:lnTo>
                  <a:lnTo>
                    <a:pt x="226" y="6"/>
                  </a:lnTo>
                  <a:lnTo>
                    <a:pt x="239" y="4"/>
                  </a:lnTo>
                  <a:lnTo>
                    <a:pt x="252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D84C366-F32C-18BB-C2CA-92F6F6B5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94" y="3669447"/>
              <a:ext cx="652561" cy="605821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32" y="19"/>
                </a:cxn>
                <a:cxn ang="0">
                  <a:pos x="326" y="26"/>
                </a:cxn>
                <a:cxn ang="0">
                  <a:pos x="319" y="28"/>
                </a:cxn>
                <a:cxn ang="0">
                  <a:pos x="313" y="41"/>
                </a:cxn>
                <a:cxn ang="0">
                  <a:pos x="331" y="49"/>
                </a:cxn>
                <a:cxn ang="0">
                  <a:pos x="362" y="46"/>
                </a:cxn>
                <a:cxn ang="0">
                  <a:pos x="362" y="50"/>
                </a:cxn>
                <a:cxn ang="0">
                  <a:pos x="356" y="51"/>
                </a:cxn>
                <a:cxn ang="0">
                  <a:pos x="359" y="56"/>
                </a:cxn>
                <a:cxn ang="0">
                  <a:pos x="354" y="63"/>
                </a:cxn>
                <a:cxn ang="0">
                  <a:pos x="346" y="69"/>
                </a:cxn>
                <a:cxn ang="0">
                  <a:pos x="342" y="84"/>
                </a:cxn>
                <a:cxn ang="0">
                  <a:pos x="332" y="102"/>
                </a:cxn>
                <a:cxn ang="0">
                  <a:pos x="337" y="119"/>
                </a:cxn>
                <a:cxn ang="0">
                  <a:pos x="330" y="132"/>
                </a:cxn>
                <a:cxn ang="0">
                  <a:pos x="323" y="140"/>
                </a:cxn>
                <a:cxn ang="0">
                  <a:pos x="326" y="146"/>
                </a:cxn>
                <a:cxn ang="0">
                  <a:pos x="319" y="152"/>
                </a:cxn>
                <a:cxn ang="0">
                  <a:pos x="312" y="151"/>
                </a:cxn>
                <a:cxn ang="0">
                  <a:pos x="309" y="158"/>
                </a:cxn>
                <a:cxn ang="0">
                  <a:pos x="305" y="181"/>
                </a:cxn>
                <a:cxn ang="0">
                  <a:pos x="298" y="197"/>
                </a:cxn>
                <a:cxn ang="0">
                  <a:pos x="289" y="209"/>
                </a:cxn>
                <a:cxn ang="0">
                  <a:pos x="284" y="210"/>
                </a:cxn>
                <a:cxn ang="0">
                  <a:pos x="278" y="209"/>
                </a:cxn>
                <a:cxn ang="0">
                  <a:pos x="277" y="232"/>
                </a:cxn>
                <a:cxn ang="0">
                  <a:pos x="269" y="239"/>
                </a:cxn>
                <a:cxn ang="0">
                  <a:pos x="268" y="243"/>
                </a:cxn>
                <a:cxn ang="0">
                  <a:pos x="271" y="242"/>
                </a:cxn>
                <a:cxn ang="0">
                  <a:pos x="270" y="253"/>
                </a:cxn>
                <a:cxn ang="0">
                  <a:pos x="267" y="260"/>
                </a:cxn>
                <a:cxn ang="0">
                  <a:pos x="261" y="265"/>
                </a:cxn>
                <a:cxn ang="0">
                  <a:pos x="263" y="270"/>
                </a:cxn>
                <a:cxn ang="0">
                  <a:pos x="257" y="273"/>
                </a:cxn>
                <a:cxn ang="0">
                  <a:pos x="264" y="280"/>
                </a:cxn>
                <a:cxn ang="0">
                  <a:pos x="260" y="285"/>
                </a:cxn>
                <a:cxn ang="0">
                  <a:pos x="263" y="293"/>
                </a:cxn>
                <a:cxn ang="0">
                  <a:pos x="269" y="300"/>
                </a:cxn>
                <a:cxn ang="0">
                  <a:pos x="271" y="306"/>
                </a:cxn>
                <a:cxn ang="0">
                  <a:pos x="269" y="314"/>
                </a:cxn>
                <a:cxn ang="0">
                  <a:pos x="267" y="317"/>
                </a:cxn>
                <a:cxn ang="0">
                  <a:pos x="269" y="328"/>
                </a:cxn>
                <a:cxn ang="0">
                  <a:pos x="151" y="334"/>
                </a:cxn>
                <a:cxn ang="0">
                  <a:pos x="127" y="331"/>
                </a:cxn>
                <a:cxn ang="0">
                  <a:pos x="115" y="336"/>
                </a:cxn>
                <a:cxn ang="0">
                  <a:pos x="50" y="336"/>
                </a:cxn>
                <a:cxn ang="0">
                  <a:pos x="47" y="287"/>
                </a:cxn>
                <a:cxn ang="0">
                  <a:pos x="42" y="285"/>
                </a:cxn>
                <a:cxn ang="0">
                  <a:pos x="30" y="286"/>
                </a:cxn>
                <a:cxn ang="0">
                  <a:pos x="27" y="281"/>
                </a:cxn>
                <a:cxn ang="0">
                  <a:pos x="19" y="286"/>
                </a:cxn>
                <a:cxn ang="0">
                  <a:pos x="15" y="174"/>
                </a:cxn>
                <a:cxn ang="0">
                  <a:pos x="8" y="70"/>
                </a:cxn>
                <a:cxn ang="0">
                  <a:pos x="94" y="13"/>
                </a:cxn>
                <a:cxn ang="0">
                  <a:pos x="291" y="2"/>
                </a:cxn>
              </a:cxnLst>
              <a:rect l="0" t="0" r="r" b="b"/>
              <a:pathLst>
                <a:path w="363" h="337">
                  <a:moveTo>
                    <a:pt x="309" y="0"/>
                  </a:moveTo>
                  <a:lnTo>
                    <a:pt x="317" y="0"/>
                  </a:lnTo>
                  <a:lnTo>
                    <a:pt x="324" y="2"/>
                  </a:lnTo>
                  <a:lnTo>
                    <a:pt x="328" y="7"/>
                  </a:lnTo>
                  <a:lnTo>
                    <a:pt x="332" y="15"/>
                  </a:lnTo>
                  <a:lnTo>
                    <a:pt x="332" y="19"/>
                  </a:lnTo>
                  <a:lnTo>
                    <a:pt x="330" y="21"/>
                  </a:lnTo>
                  <a:lnTo>
                    <a:pt x="328" y="23"/>
                  </a:lnTo>
                  <a:lnTo>
                    <a:pt x="326" y="26"/>
                  </a:lnTo>
                  <a:lnTo>
                    <a:pt x="320" y="26"/>
                  </a:lnTo>
                  <a:lnTo>
                    <a:pt x="318" y="23"/>
                  </a:lnTo>
                  <a:lnTo>
                    <a:pt x="319" y="28"/>
                  </a:lnTo>
                  <a:lnTo>
                    <a:pt x="318" y="33"/>
                  </a:lnTo>
                  <a:lnTo>
                    <a:pt x="314" y="36"/>
                  </a:lnTo>
                  <a:lnTo>
                    <a:pt x="313" y="41"/>
                  </a:lnTo>
                  <a:lnTo>
                    <a:pt x="314" y="46"/>
                  </a:lnTo>
                  <a:lnTo>
                    <a:pt x="323" y="49"/>
                  </a:lnTo>
                  <a:lnTo>
                    <a:pt x="331" y="49"/>
                  </a:lnTo>
                  <a:lnTo>
                    <a:pt x="340" y="47"/>
                  </a:lnTo>
                  <a:lnTo>
                    <a:pt x="349" y="46"/>
                  </a:lnTo>
                  <a:lnTo>
                    <a:pt x="362" y="46"/>
                  </a:lnTo>
                  <a:lnTo>
                    <a:pt x="363" y="48"/>
                  </a:lnTo>
                  <a:lnTo>
                    <a:pt x="362" y="49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8" y="51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8" y="55"/>
                  </a:lnTo>
                  <a:lnTo>
                    <a:pt x="359" y="56"/>
                  </a:lnTo>
                  <a:lnTo>
                    <a:pt x="359" y="57"/>
                  </a:lnTo>
                  <a:lnTo>
                    <a:pt x="360" y="57"/>
                  </a:lnTo>
                  <a:lnTo>
                    <a:pt x="354" y="63"/>
                  </a:lnTo>
                  <a:lnTo>
                    <a:pt x="352" y="64"/>
                  </a:lnTo>
                  <a:lnTo>
                    <a:pt x="349" y="67"/>
                  </a:lnTo>
                  <a:lnTo>
                    <a:pt x="346" y="69"/>
                  </a:lnTo>
                  <a:lnTo>
                    <a:pt x="347" y="76"/>
                  </a:lnTo>
                  <a:lnTo>
                    <a:pt x="346" y="81"/>
                  </a:lnTo>
                  <a:lnTo>
                    <a:pt x="342" y="84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32" y="102"/>
                  </a:lnTo>
                  <a:lnTo>
                    <a:pt x="333" y="107"/>
                  </a:lnTo>
                  <a:lnTo>
                    <a:pt x="335" y="113"/>
                  </a:lnTo>
                  <a:lnTo>
                    <a:pt x="337" y="119"/>
                  </a:lnTo>
                  <a:lnTo>
                    <a:pt x="335" y="124"/>
                  </a:lnTo>
                  <a:lnTo>
                    <a:pt x="333" y="128"/>
                  </a:lnTo>
                  <a:lnTo>
                    <a:pt x="330" y="132"/>
                  </a:lnTo>
                  <a:lnTo>
                    <a:pt x="325" y="134"/>
                  </a:lnTo>
                  <a:lnTo>
                    <a:pt x="320" y="135"/>
                  </a:lnTo>
                  <a:lnTo>
                    <a:pt x="323" y="140"/>
                  </a:lnTo>
                  <a:lnTo>
                    <a:pt x="325" y="142"/>
                  </a:lnTo>
                  <a:lnTo>
                    <a:pt x="325" y="144"/>
                  </a:lnTo>
                  <a:lnTo>
                    <a:pt x="326" y="146"/>
                  </a:lnTo>
                  <a:lnTo>
                    <a:pt x="325" y="148"/>
                  </a:lnTo>
                  <a:lnTo>
                    <a:pt x="320" y="153"/>
                  </a:lnTo>
                  <a:lnTo>
                    <a:pt x="319" y="152"/>
                  </a:lnTo>
                  <a:lnTo>
                    <a:pt x="318" y="152"/>
                  </a:lnTo>
                  <a:lnTo>
                    <a:pt x="317" y="151"/>
                  </a:lnTo>
                  <a:lnTo>
                    <a:pt x="312" y="151"/>
                  </a:lnTo>
                  <a:lnTo>
                    <a:pt x="312" y="154"/>
                  </a:lnTo>
                  <a:lnTo>
                    <a:pt x="311" y="158"/>
                  </a:lnTo>
                  <a:lnTo>
                    <a:pt x="309" y="158"/>
                  </a:lnTo>
                  <a:lnTo>
                    <a:pt x="306" y="155"/>
                  </a:lnTo>
                  <a:lnTo>
                    <a:pt x="305" y="169"/>
                  </a:lnTo>
                  <a:lnTo>
                    <a:pt x="305" y="181"/>
                  </a:lnTo>
                  <a:lnTo>
                    <a:pt x="306" y="189"/>
                  </a:lnTo>
                  <a:lnTo>
                    <a:pt x="303" y="194"/>
                  </a:lnTo>
                  <a:lnTo>
                    <a:pt x="298" y="197"/>
                  </a:lnTo>
                  <a:lnTo>
                    <a:pt x="293" y="200"/>
                  </a:lnTo>
                  <a:lnTo>
                    <a:pt x="290" y="203"/>
                  </a:lnTo>
                  <a:lnTo>
                    <a:pt x="289" y="209"/>
                  </a:lnTo>
                  <a:lnTo>
                    <a:pt x="286" y="211"/>
                  </a:lnTo>
                  <a:lnTo>
                    <a:pt x="285" y="211"/>
                  </a:lnTo>
                  <a:lnTo>
                    <a:pt x="284" y="210"/>
                  </a:lnTo>
                  <a:lnTo>
                    <a:pt x="283" y="210"/>
                  </a:lnTo>
                  <a:lnTo>
                    <a:pt x="281" y="209"/>
                  </a:lnTo>
                  <a:lnTo>
                    <a:pt x="278" y="209"/>
                  </a:lnTo>
                  <a:lnTo>
                    <a:pt x="281" y="221"/>
                  </a:lnTo>
                  <a:lnTo>
                    <a:pt x="284" y="232"/>
                  </a:lnTo>
                  <a:lnTo>
                    <a:pt x="277" y="232"/>
                  </a:lnTo>
                  <a:lnTo>
                    <a:pt x="273" y="235"/>
                  </a:lnTo>
                  <a:lnTo>
                    <a:pt x="270" y="237"/>
                  </a:lnTo>
                  <a:lnTo>
                    <a:pt x="269" y="239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8" y="243"/>
                  </a:lnTo>
                  <a:lnTo>
                    <a:pt x="269" y="243"/>
                  </a:lnTo>
                  <a:lnTo>
                    <a:pt x="270" y="242"/>
                  </a:lnTo>
                  <a:lnTo>
                    <a:pt x="271" y="242"/>
                  </a:lnTo>
                  <a:lnTo>
                    <a:pt x="273" y="243"/>
                  </a:lnTo>
                  <a:lnTo>
                    <a:pt x="273" y="249"/>
                  </a:lnTo>
                  <a:lnTo>
                    <a:pt x="270" y="253"/>
                  </a:lnTo>
                  <a:lnTo>
                    <a:pt x="269" y="257"/>
                  </a:lnTo>
                  <a:lnTo>
                    <a:pt x="268" y="258"/>
                  </a:lnTo>
                  <a:lnTo>
                    <a:pt x="267" y="260"/>
                  </a:lnTo>
                  <a:lnTo>
                    <a:pt x="264" y="261"/>
                  </a:lnTo>
                  <a:lnTo>
                    <a:pt x="261" y="263"/>
                  </a:lnTo>
                  <a:lnTo>
                    <a:pt x="261" y="265"/>
                  </a:lnTo>
                  <a:lnTo>
                    <a:pt x="262" y="267"/>
                  </a:lnTo>
                  <a:lnTo>
                    <a:pt x="262" y="268"/>
                  </a:lnTo>
                  <a:lnTo>
                    <a:pt x="263" y="270"/>
                  </a:lnTo>
                  <a:lnTo>
                    <a:pt x="263" y="271"/>
                  </a:lnTo>
                  <a:lnTo>
                    <a:pt x="259" y="271"/>
                  </a:lnTo>
                  <a:lnTo>
                    <a:pt x="257" y="273"/>
                  </a:lnTo>
                  <a:lnTo>
                    <a:pt x="259" y="275"/>
                  </a:lnTo>
                  <a:lnTo>
                    <a:pt x="262" y="279"/>
                  </a:lnTo>
                  <a:lnTo>
                    <a:pt x="264" y="280"/>
                  </a:lnTo>
                  <a:lnTo>
                    <a:pt x="264" y="281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9" y="286"/>
                  </a:lnTo>
                  <a:lnTo>
                    <a:pt x="260" y="289"/>
                  </a:lnTo>
                  <a:lnTo>
                    <a:pt x="263" y="293"/>
                  </a:lnTo>
                  <a:lnTo>
                    <a:pt x="266" y="294"/>
                  </a:lnTo>
                  <a:lnTo>
                    <a:pt x="268" y="296"/>
                  </a:lnTo>
                  <a:lnTo>
                    <a:pt x="269" y="300"/>
                  </a:lnTo>
                  <a:lnTo>
                    <a:pt x="270" y="301"/>
                  </a:lnTo>
                  <a:lnTo>
                    <a:pt x="270" y="303"/>
                  </a:lnTo>
                  <a:lnTo>
                    <a:pt x="271" y="306"/>
                  </a:lnTo>
                  <a:lnTo>
                    <a:pt x="273" y="307"/>
                  </a:lnTo>
                  <a:lnTo>
                    <a:pt x="273" y="310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7" y="316"/>
                  </a:lnTo>
                  <a:lnTo>
                    <a:pt x="267" y="317"/>
                  </a:lnTo>
                  <a:lnTo>
                    <a:pt x="269" y="322"/>
                  </a:lnTo>
                  <a:lnTo>
                    <a:pt x="270" y="325"/>
                  </a:lnTo>
                  <a:lnTo>
                    <a:pt x="269" y="328"/>
                  </a:lnTo>
                  <a:lnTo>
                    <a:pt x="232" y="328"/>
                  </a:lnTo>
                  <a:lnTo>
                    <a:pt x="192" y="331"/>
                  </a:lnTo>
                  <a:lnTo>
                    <a:pt x="151" y="334"/>
                  </a:lnTo>
                  <a:lnTo>
                    <a:pt x="142" y="332"/>
                  </a:lnTo>
                  <a:lnTo>
                    <a:pt x="132" y="330"/>
                  </a:lnTo>
                  <a:lnTo>
                    <a:pt x="127" y="331"/>
                  </a:lnTo>
                  <a:lnTo>
                    <a:pt x="123" y="332"/>
                  </a:lnTo>
                  <a:lnTo>
                    <a:pt x="120" y="335"/>
                  </a:lnTo>
                  <a:lnTo>
                    <a:pt x="115" y="336"/>
                  </a:lnTo>
                  <a:lnTo>
                    <a:pt x="93" y="337"/>
                  </a:lnTo>
                  <a:lnTo>
                    <a:pt x="71" y="335"/>
                  </a:lnTo>
                  <a:lnTo>
                    <a:pt x="50" y="336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7" y="287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2" y="285"/>
                  </a:lnTo>
                  <a:lnTo>
                    <a:pt x="35" y="285"/>
                  </a:lnTo>
                  <a:lnTo>
                    <a:pt x="33" y="286"/>
                  </a:lnTo>
                  <a:lnTo>
                    <a:pt x="30" y="286"/>
                  </a:lnTo>
                  <a:lnTo>
                    <a:pt x="30" y="280"/>
                  </a:lnTo>
                  <a:lnTo>
                    <a:pt x="29" y="279"/>
                  </a:lnTo>
                  <a:lnTo>
                    <a:pt x="27" y="281"/>
                  </a:lnTo>
                  <a:lnTo>
                    <a:pt x="27" y="282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5" y="250"/>
                  </a:lnTo>
                  <a:lnTo>
                    <a:pt x="14" y="212"/>
                  </a:lnTo>
                  <a:lnTo>
                    <a:pt x="15" y="174"/>
                  </a:lnTo>
                  <a:lnTo>
                    <a:pt x="15" y="137"/>
                  </a:lnTo>
                  <a:lnTo>
                    <a:pt x="14" y="99"/>
                  </a:lnTo>
                  <a:lnTo>
                    <a:pt x="8" y="70"/>
                  </a:lnTo>
                  <a:lnTo>
                    <a:pt x="2" y="42"/>
                  </a:lnTo>
                  <a:lnTo>
                    <a:pt x="0" y="15"/>
                  </a:lnTo>
                  <a:lnTo>
                    <a:pt x="94" y="13"/>
                  </a:lnTo>
                  <a:lnTo>
                    <a:pt x="190" y="9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300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25D08A-4002-6FF1-6864-541108B8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758" y="1571547"/>
              <a:ext cx="864688" cy="5321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7"/>
                </a:cxn>
                <a:cxn ang="0">
                  <a:pos x="186" y="11"/>
                </a:cxn>
                <a:cxn ang="0">
                  <a:pos x="356" y="16"/>
                </a:cxn>
                <a:cxn ang="0">
                  <a:pos x="439" y="20"/>
                </a:cxn>
                <a:cxn ang="0">
                  <a:pos x="440" y="31"/>
                </a:cxn>
                <a:cxn ang="0">
                  <a:pos x="441" y="40"/>
                </a:cxn>
                <a:cxn ang="0">
                  <a:pos x="441" y="76"/>
                </a:cxn>
                <a:cxn ang="0">
                  <a:pos x="444" y="80"/>
                </a:cxn>
                <a:cxn ang="0">
                  <a:pos x="444" y="98"/>
                </a:cxn>
                <a:cxn ang="0">
                  <a:pos x="449" y="119"/>
                </a:cxn>
                <a:cxn ang="0">
                  <a:pos x="458" y="138"/>
                </a:cxn>
                <a:cxn ang="0">
                  <a:pos x="461" y="147"/>
                </a:cxn>
                <a:cxn ang="0">
                  <a:pos x="461" y="153"/>
                </a:cxn>
                <a:cxn ang="0">
                  <a:pos x="460" y="156"/>
                </a:cxn>
                <a:cxn ang="0">
                  <a:pos x="458" y="157"/>
                </a:cxn>
                <a:cxn ang="0">
                  <a:pos x="458" y="158"/>
                </a:cxn>
                <a:cxn ang="0">
                  <a:pos x="460" y="164"/>
                </a:cxn>
                <a:cxn ang="0">
                  <a:pos x="461" y="172"/>
                </a:cxn>
                <a:cxn ang="0">
                  <a:pos x="463" y="181"/>
                </a:cxn>
                <a:cxn ang="0">
                  <a:pos x="464" y="189"/>
                </a:cxn>
                <a:cxn ang="0">
                  <a:pos x="464" y="193"/>
                </a:cxn>
                <a:cxn ang="0">
                  <a:pos x="463" y="195"/>
                </a:cxn>
                <a:cxn ang="0">
                  <a:pos x="462" y="196"/>
                </a:cxn>
                <a:cxn ang="0">
                  <a:pos x="461" y="199"/>
                </a:cxn>
                <a:cxn ang="0">
                  <a:pos x="461" y="205"/>
                </a:cxn>
                <a:cxn ang="0">
                  <a:pos x="462" y="213"/>
                </a:cxn>
                <a:cxn ang="0">
                  <a:pos x="463" y="223"/>
                </a:cxn>
                <a:cxn ang="0">
                  <a:pos x="464" y="231"/>
                </a:cxn>
                <a:cxn ang="0">
                  <a:pos x="464" y="240"/>
                </a:cxn>
                <a:cxn ang="0">
                  <a:pos x="467" y="249"/>
                </a:cxn>
                <a:cxn ang="0">
                  <a:pos x="468" y="251"/>
                </a:cxn>
                <a:cxn ang="0">
                  <a:pos x="474" y="257"/>
                </a:cxn>
                <a:cxn ang="0">
                  <a:pos x="475" y="259"/>
                </a:cxn>
                <a:cxn ang="0">
                  <a:pos x="476" y="271"/>
                </a:cxn>
                <a:cxn ang="0">
                  <a:pos x="478" y="283"/>
                </a:cxn>
                <a:cxn ang="0">
                  <a:pos x="481" y="293"/>
                </a:cxn>
                <a:cxn ang="0">
                  <a:pos x="384" y="296"/>
                </a:cxn>
                <a:cxn ang="0">
                  <a:pos x="286" y="294"/>
                </a:cxn>
                <a:cxn ang="0">
                  <a:pos x="189" y="290"/>
                </a:cxn>
                <a:cxn ang="0">
                  <a:pos x="94" y="285"/>
                </a:cxn>
                <a:cxn ang="0">
                  <a:pos x="0" y="279"/>
                </a:cxn>
                <a:cxn ang="0">
                  <a:pos x="4" y="209"/>
                </a:cxn>
                <a:cxn ang="0">
                  <a:pos x="9" y="138"/>
                </a:cxn>
                <a:cxn ang="0">
                  <a:pos x="14" y="68"/>
                </a:cxn>
                <a:cxn ang="0">
                  <a:pos x="22" y="0"/>
                </a:cxn>
              </a:cxnLst>
              <a:rect l="0" t="0" r="r" b="b"/>
              <a:pathLst>
                <a:path w="481" h="296">
                  <a:moveTo>
                    <a:pt x="22" y="0"/>
                  </a:moveTo>
                  <a:lnTo>
                    <a:pt x="102" y="7"/>
                  </a:lnTo>
                  <a:lnTo>
                    <a:pt x="186" y="11"/>
                  </a:lnTo>
                  <a:lnTo>
                    <a:pt x="356" y="16"/>
                  </a:lnTo>
                  <a:lnTo>
                    <a:pt x="439" y="20"/>
                  </a:lnTo>
                  <a:lnTo>
                    <a:pt x="440" y="31"/>
                  </a:lnTo>
                  <a:lnTo>
                    <a:pt x="441" y="40"/>
                  </a:lnTo>
                  <a:lnTo>
                    <a:pt x="441" y="76"/>
                  </a:lnTo>
                  <a:lnTo>
                    <a:pt x="444" y="80"/>
                  </a:lnTo>
                  <a:lnTo>
                    <a:pt x="444" y="98"/>
                  </a:lnTo>
                  <a:lnTo>
                    <a:pt x="449" y="119"/>
                  </a:lnTo>
                  <a:lnTo>
                    <a:pt x="458" y="138"/>
                  </a:lnTo>
                  <a:lnTo>
                    <a:pt x="461" y="147"/>
                  </a:lnTo>
                  <a:lnTo>
                    <a:pt x="461" y="153"/>
                  </a:lnTo>
                  <a:lnTo>
                    <a:pt x="460" y="156"/>
                  </a:lnTo>
                  <a:lnTo>
                    <a:pt x="458" y="157"/>
                  </a:lnTo>
                  <a:lnTo>
                    <a:pt x="458" y="158"/>
                  </a:lnTo>
                  <a:lnTo>
                    <a:pt x="460" y="164"/>
                  </a:lnTo>
                  <a:lnTo>
                    <a:pt x="461" y="172"/>
                  </a:lnTo>
                  <a:lnTo>
                    <a:pt x="463" y="181"/>
                  </a:lnTo>
                  <a:lnTo>
                    <a:pt x="464" y="189"/>
                  </a:lnTo>
                  <a:lnTo>
                    <a:pt x="464" y="193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5"/>
                  </a:lnTo>
                  <a:lnTo>
                    <a:pt x="462" y="213"/>
                  </a:lnTo>
                  <a:lnTo>
                    <a:pt x="463" y="223"/>
                  </a:lnTo>
                  <a:lnTo>
                    <a:pt x="464" y="231"/>
                  </a:lnTo>
                  <a:lnTo>
                    <a:pt x="464" y="240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74" y="257"/>
                  </a:lnTo>
                  <a:lnTo>
                    <a:pt x="475" y="259"/>
                  </a:lnTo>
                  <a:lnTo>
                    <a:pt x="476" y="271"/>
                  </a:lnTo>
                  <a:lnTo>
                    <a:pt x="478" y="283"/>
                  </a:lnTo>
                  <a:lnTo>
                    <a:pt x="481" y="293"/>
                  </a:lnTo>
                  <a:lnTo>
                    <a:pt x="384" y="296"/>
                  </a:lnTo>
                  <a:lnTo>
                    <a:pt x="286" y="294"/>
                  </a:lnTo>
                  <a:lnTo>
                    <a:pt x="189" y="290"/>
                  </a:lnTo>
                  <a:lnTo>
                    <a:pt x="94" y="285"/>
                  </a:lnTo>
                  <a:lnTo>
                    <a:pt x="0" y="279"/>
                  </a:lnTo>
                  <a:lnTo>
                    <a:pt x="4" y="209"/>
                  </a:lnTo>
                  <a:lnTo>
                    <a:pt x="9" y="138"/>
                  </a:lnTo>
                  <a:lnTo>
                    <a:pt x="14" y="6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34A92CA-5540-CA6A-D615-C9FDA3D0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03" y="2080292"/>
              <a:ext cx="915023" cy="591439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375" y="16"/>
                </a:cxn>
                <a:cxn ang="0">
                  <a:pos x="496" y="24"/>
                </a:cxn>
                <a:cxn ang="0">
                  <a:pos x="488" y="36"/>
                </a:cxn>
                <a:cxn ang="0">
                  <a:pos x="481" y="48"/>
                </a:cxn>
                <a:cxn ang="0">
                  <a:pos x="487" y="58"/>
                </a:cxn>
                <a:cxn ang="0">
                  <a:pos x="492" y="64"/>
                </a:cxn>
                <a:cxn ang="0">
                  <a:pos x="496" y="67"/>
                </a:cxn>
                <a:cxn ang="0">
                  <a:pos x="502" y="69"/>
                </a:cxn>
                <a:cxn ang="0">
                  <a:pos x="506" y="76"/>
                </a:cxn>
                <a:cxn ang="0">
                  <a:pos x="509" y="233"/>
                </a:cxn>
                <a:cxn ang="0">
                  <a:pos x="508" y="240"/>
                </a:cxn>
                <a:cxn ang="0">
                  <a:pos x="498" y="242"/>
                </a:cxn>
                <a:cxn ang="0">
                  <a:pos x="499" y="249"/>
                </a:cxn>
                <a:cxn ang="0">
                  <a:pos x="503" y="254"/>
                </a:cxn>
                <a:cxn ang="0">
                  <a:pos x="502" y="260"/>
                </a:cxn>
                <a:cxn ang="0">
                  <a:pos x="505" y="277"/>
                </a:cxn>
                <a:cxn ang="0">
                  <a:pos x="503" y="298"/>
                </a:cxn>
                <a:cxn ang="0">
                  <a:pos x="498" y="308"/>
                </a:cxn>
                <a:cxn ang="0">
                  <a:pos x="501" y="317"/>
                </a:cxn>
                <a:cxn ang="0">
                  <a:pos x="489" y="318"/>
                </a:cxn>
                <a:cxn ang="0">
                  <a:pos x="463" y="304"/>
                </a:cxn>
                <a:cxn ang="0">
                  <a:pos x="444" y="301"/>
                </a:cxn>
                <a:cxn ang="0">
                  <a:pos x="416" y="302"/>
                </a:cxn>
                <a:cxn ang="0">
                  <a:pos x="405" y="307"/>
                </a:cxn>
                <a:cxn ang="0">
                  <a:pos x="385" y="298"/>
                </a:cxn>
                <a:cxn ang="0">
                  <a:pos x="379" y="293"/>
                </a:cxn>
                <a:cxn ang="0">
                  <a:pos x="374" y="288"/>
                </a:cxn>
                <a:cxn ang="0">
                  <a:pos x="359" y="286"/>
                </a:cxn>
                <a:cxn ang="0">
                  <a:pos x="332" y="287"/>
                </a:cxn>
                <a:cxn ang="0">
                  <a:pos x="198" y="281"/>
                </a:cxn>
                <a:cxn ang="0">
                  <a:pos x="62" y="275"/>
                </a:cxn>
                <a:cxn ang="0">
                  <a:pos x="3" y="200"/>
                </a:cxn>
                <a:cxn ang="0">
                  <a:pos x="15" y="67"/>
                </a:cxn>
              </a:cxnLst>
              <a:rect l="0" t="0" r="r" b="b"/>
              <a:pathLst>
                <a:path w="509" h="329">
                  <a:moveTo>
                    <a:pt x="20" y="0"/>
                  </a:moveTo>
                  <a:lnTo>
                    <a:pt x="135" y="8"/>
                  </a:lnTo>
                  <a:lnTo>
                    <a:pt x="254" y="13"/>
                  </a:lnTo>
                  <a:lnTo>
                    <a:pt x="375" y="16"/>
                  </a:lnTo>
                  <a:lnTo>
                    <a:pt x="498" y="16"/>
                  </a:lnTo>
                  <a:lnTo>
                    <a:pt x="496" y="24"/>
                  </a:lnTo>
                  <a:lnTo>
                    <a:pt x="494" y="31"/>
                  </a:lnTo>
                  <a:lnTo>
                    <a:pt x="488" y="36"/>
                  </a:lnTo>
                  <a:lnTo>
                    <a:pt x="483" y="41"/>
                  </a:lnTo>
                  <a:lnTo>
                    <a:pt x="481" y="48"/>
                  </a:lnTo>
                  <a:lnTo>
                    <a:pt x="485" y="55"/>
                  </a:lnTo>
                  <a:lnTo>
                    <a:pt x="487" y="58"/>
                  </a:lnTo>
                  <a:lnTo>
                    <a:pt x="489" y="62"/>
                  </a:lnTo>
                  <a:lnTo>
                    <a:pt x="492" y="64"/>
                  </a:lnTo>
                  <a:lnTo>
                    <a:pt x="495" y="65"/>
                  </a:lnTo>
                  <a:lnTo>
                    <a:pt x="496" y="67"/>
                  </a:lnTo>
                  <a:lnTo>
                    <a:pt x="499" y="67"/>
                  </a:lnTo>
                  <a:lnTo>
                    <a:pt x="502" y="69"/>
                  </a:lnTo>
                  <a:lnTo>
                    <a:pt x="505" y="72"/>
                  </a:lnTo>
                  <a:lnTo>
                    <a:pt x="506" y="76"/>
                  </a:lnTo>
                  <a:lnTo>
                    <a:pt x="506" y="196"/>
                  </a:lnTo>
                  <a:lnTo>
                    <a:pt x="509" y="233"/>
                  </a:lnTo>
                  <a:lnTo>
                    <a:pt x="509" y="239"/>
                  </a:lnTo>
                  <a:lnTo>
                    <a:pt x="508" y="240"/>
                  </a:lnTo>
                  <a:lnTo>
                    <a:pt x="501" y="240"/>
                  </a:lnTo>
                  <a:lnTo>
                    <a:pt x="498" y="242"/>
                  </a:lnTo>
                  <a:lnTo>
                    <a:pt x="498" y="247"/>
                  </a:lnTo>
                  <a:lnTo>
                    <a:pt x="499" y="249"/>
                  </a:lnTo>
                  <a:lnTo>
                    <a:pt x="502" y="252"/>
                  </a:lnTo>
                  <a:lnTo>
                    <a:pt x="503" y="254"/>
                  </a:lnTo>
                  <a:lnTo>
                    <a:pt x="503" y="259"/>
                  </a:lnTo>
                  <a:lnTo>
                    <a:pt x="502" y="260"/>
                  </a:lnTo>
                  <a:lnTo>
                    <a:pt x="502" y="267"/>
                  </a:lnTo>
                  <a:lnTo>
                    <a:pt x="505" y="277"/>
                  </a:lnTo>
                  <a:lnTo>
                    <a:pt x="505" y="288"/>
                  </a:lnTo>
                  <a:lnTo>
                    <a:pt x="503" y="298"/>
                  </a:lnTo>
                  <a:lnTo>
                    <a:pt x="501" y="302"/>
                  </a:lnTo>
                  <a:lnTo>
                    <a:pt x="498" y="308"/>
                  </a:lnTo>
                  <a:lnTo>
                    <a:pt x="498" y="312"/>
                  </a:lnTo>
                  <a:lnTo>
                    <a:pt x="501" y="317"/>
                  </a:lnTo>
                  <a:lnTo>
                    <a:pt x="501" y="329"/>
                  </a:lnTo>
                  <a:lnTo>
                    <a:pt x="489" y="318"/>
                  </a:lnTo>
                  <a:lnTo>
                    <a:pt x="475" y="310"/>
                  </a:lnTo>
                  <a:lnTo>
                    <a:pt x="463" y="304"/>
                  </a:lnTo>
                  <a:lnTo>
                    <a:pt x="453" y="298"/>
                  </a:lnTo>
                  <a:lnTo>
                    <a:pt x="444" y="301"/>
                  </a:lnTo>
                  <a:lnTo>
                    <a:pt x="421" y="301"/>
                  </a:lnTo>
                  <a:lnTo>
                    <a:pt x="416" y="302"/>
                  </a:lnTo>
                  <a:lnTo>
                    <a:pt x="410" y="304"/>
                  </a:lnTo>
                  <a:lnTo>
                    <a:pt x="405" y="307"/>
                  </a:lnTo>
                  <a:lnTo>
                    <a:pt x="396" y="303"/>
                  </a:lnTo>
                  <a:lnTo>
                    <a:pt x="385" y="298"/>
                  </a:lnTo>
                  <a:lnTo>
                    <a:pt x="382" y="296"/>
                  </a:lnTo>
                  <a:lnTo>
                    <a:pt x="379" y="293"/>
                  </a:lnTo>
                  <a:lnTo>
                    <a:pt x="377" y="290"/>
                  </a:lnTo>
                  <a:lnTo>
                    <a:pt x="374" y="288"/>
                  </a:lnTo>
                  <a:lnTo>
                    <a:pt x="371" y="287"/>
                  </a:lnTo>
                  <a:lnTo>
                    <a:pt x="359" y="286"/>
                  </a:lnTo>
                  <a:lnTo>
                    <a:pt x="345" y="287"/>
                  </a:lnTo>
                  <a:lnTo>
                    <a:pt x="332" y="287"/>
                  </a:lnTo>
                  <a:lnTo>
                    <a:pt x="267" y="284"/>
                  </a:lnTo>
                  <a:lnTo>
                    <a:pt x="198" y="281"/>
                  </a:lnTo>
                  <a:lnTo>
                    <a:pt x="129" y="279"/>
                  </a:lnTo>
                  <a:lnTo>
                    <a:pt x="62" y="275"/>
                  </a:lnTo>
                  <a:lnTo>
                    <a:pt x="0" y="270"/>
                  </a:lnTo>
                  <a:lnTo>
                    <a:pt x="3" y="200"/>
                  </a:lnTo>
                  <a:lnTo>
                    <a:pt x="8" y="133"/>
                  </a:lnTo>
                  <a:lnTo>
                    <a:pt x="15" y="67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7AD5EB0-0620-651B-7F14-2C077E57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636" y="2571060"/>
              <a:ext cx="1078611" cy="53211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152" y="9"/>
                </a:cxn>
                <a:cxn ang="0">
                  <a:pos x="251" y="14"/>
                </a:cxn>
                <a:cxn ang="0">
                  <a:pos x="319" y="17"/>
                </a:cxn>
                <a:cxn ang="0">
                  <a:pos x="377" y="17"/>
                </a:cxn>
                <a:cxn ang="0">
                  <a:pos x="399" y="28"/>
                </a:cxn>
                <a:cxn ang="0">
                  <a:pos x="412" y="35"/>
                </a:cxn>
                <a:cxn ang="0">
                  <a:pos x="416" y="37"/>
                </a:cxn>
                <a:cxn ang="0">
                  <a:pos x="421" y="39"/>
                </a:cxn>
                <a:cxn ang="0">
                  <a:pos x="425" y="37"/>
                </a:cxn>
                <a:cxn ang="0">
                  <a:pos x="428" y="32"/>
                </a:cxn>
                <a:cxn ang="0">
                  <a:pos x="456" y="31"/>
                </a:cxn>
                <a:cxn ang="0">
                  <a:pos x="467" y="29"/>
                </a:cxn>
                <a:cxn ang="0">
                  <a:pos x="473" y="38"/>
                </a:cxn>
                <a:cxn ang="0">
                  <a:pos x="482" y="41"/>
                </a:cxn>
                <a:cxn ang="0">
                  <a:pos x="495" y="42"/>
                </a:cxn>
                <a:cxn ang="0">
                  <a:pos x="503" y="51"/>
                </a:cxn>
                <a:cxn ang="0">
                  <a:pos x="509" y="56"/>
                </a:cxn>
                <a:cxn ang="0">
                  <a:pos x="515" y="60"/>
                </a:cxn>
                <a:cxn ang="0">
                  <a:pos x="522" y="64"/>
                </a:cxn>
                <a:cxn ang="0">
                  <a:pos x="525" y="70"/>
                </a:cxn>
                <a:cxn ang="0">
                  <a:pos x="530" y="80"/>
                </a:cxn>
                <a:cxn ang="0">
                  <a:pos x="532" y="88"/>
                </a:cxn>
                <a:cxn ang="0">
                  <a:pos x="532" y="99"/>
                </a:cxn>
                <a:cxn ang="0">
                  <a:pos x="538" y="107"/>
                </a:cxn>
                <a:cxn ang="0">
                  <a:pos x="542" y="119"/>
                </a:cxn>
                <a:cxn ang="0">
                  <a:pos x="548" y="139"/>
                </a:cxn>
                <a:cxn ang="0">
                  <a:pos x="549" y="155"/>
                </a:cxn>
                <a:cxn ang="0">
                  <a:pos x="556" y="160"/>
                </a:cxn>
                <a:cxn ang="0">
                  <a:pos x="560" y="163"/>
                </a:cxn>
                <a:cxn ang="0">
                  <a:pos x="561" y="169"/>
                </a:cxn>
                <a:cxn ang="0">
                  <a:pos x="560" y="177"/>
                </a:cxn>
                <a:cxn ang="0">
                  <a:pos x="562" y="183"/>
                </a:cxn>
                <a:cxn ang="0">
                  <a:pos x="566" y="189"/>
                </a:cxn>
                <a:cxn ang="0">
                  <a:pos x="565" y="195"/>
                </a:cxn>
                <a:cxn ang="0">
                  <a:pos x="562" y="198"/>
                </a:cxn>
                <a:cxn ang="0">
                  <a:pos x="563" y="203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70" y="244"/>
                </a:cxn>
                <a:cxn ang="0">
                  <a:pos x="577" y="258"/>
                </a:cxn>
                <a:cxn ang="0">
                  <a:pos x="580" y="265"/>
                </a:cxn>
                <a:cxn ang="0">
                  <a:pos x="596" y="283"/>
                </a:cxn>
                <a:cxn ang="0">
                  <a:pos x="483" y="296"/>
                </a:cxn>
                <a:cxn ang="0">
                  <a:pos x="249" y="291"/>
                </a:cxn>
                <a:cxn ang="0">
                  <a:pos x="135" y="263"/>
                </a:cxn>
                <a:cxn ang="0">
                  <a:pos x="137" y="195"/>
                </a:cxn>
                <a:cxn ang="0">
                  <a:pos x="34" y="186"/>
                </a:cxn>
                <a:cxn ang="0">
                  <a:pos x="3" y="137"/>
                </a:cxn>
                <a:cxn ang="0">
                  <a:pos x="9" y="44"/>
                </a:cxn>
              </a:cxnLst>
              <a:rect l="0" t="0" r="r" b="b"/>
              <a:pathLst>
                <a:path w="600" h="296">
                  <a:moveTo>
                    <a:pt x="14" y="0"/>
                  </a:moveTo>
                  <a:lnTo>
                    <a:pt x="57" y="4"/>
                  </a:lnTo>
                  <a:lnTo>
                    <a:pt x="104" y="7"/>
                  </a:lnTo>
                  <a:lnTo>
                    <a:pt x="152" y="9"/>
                  </a:lnTo>
                  <a:lnTo>
                    <a:pt x="203" y="11"/>
                  </a:lnTo>
                  <a:lnTo>
                    <a:pt x="251" y="14"/>
                  </a:lnTo>
                  <a:lnTo>
                    <a:pt x="298" y="17"/>
                  </a:lnTo>
                  <a:lnTo>
                    <a:pt x="319" y="17"/>
                  </a:lnTo>
                  <a:lnTo>
                    <a:pt x="359" y="15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12" y="35"/>
                  </a:lnTo>
                  <a:lnTo>
                    <a:pt x="414" y="36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21" y="39"/>
                  </a:lnTo>
                  <a:lnTo>
                    <a:pt x="423" y="38"/>
                  </a:lnTo>
                  <a:lnTo>
                    <a:pt x="425" y="37"/>
                  </a:lnTo>
                  <a:lnTo>
                    <a:pt x="426" y="35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56" y="31"/>
                  </a:lnTo>
                  <a:lnTo>
                    <a:pt x="464" y="28"/>
                  </a:lnTo>
                  <a:lnTo>
                    <a:pt x="467" y="29"/>
                  </a:lnTo>
                  <a:lnTo>
                    <a:pt x="469" y="31"/>
                  </a:lnTo>
                  <a:lnTo>
                    <a:pt x="473" y="38"/>
                  </a:lnTo>
                  <a:lnTo>
                    <a:pt x="475" y="39"/>
                  </a:lnTo>
                  <a:lnTo>
                    <a:pt x="482" y="41"/>
                  </a:lnTo>
                  <a:lnTo>
                    <a:pt x="489" y="41"/>
                  </a:lnTo>
                  <a:lnTo>
                    <a:pt x="495" y="42"/>
                  </a:lnTo>
                  <a:lnTo>
                    <a:pt x="498" y="44"/>
                  </a:lnTo>
                  <a:lnTo>
                    <a:pt x="503" y="51"/>
                  </a:lnTo>
                  <a:lnTo>
                    <a:pt x="506" y="53"/>
                  </a:lnTo>
                  <a:lnTo>
                    <a:pt x="509" y="56"/>
                  </a:lnTo>
                  <a:lnTo>
                    <a:pt x="512" y="58"/>
                  </a:lnTo>
                  <a:lnTo>
                    <a:pt x="515" y="60"/>
                  </a:lnTo>
                  <a:lnTo>
                    <a:pt x="518" y="63"/>
                  </a:lnTo>
                  <a:lnTo>
                    <a:pt x="522" y="64"/>
                  </a:lnTo>
                  <a:lnTo>
                    <a:pt x="526" y="65"/>
                  </a:lnTo>
                  <a:lnTo>
                    <a:pt x="525" y="70"/>
                  </a:lnTo>
                  <a:lnTo>
                    <a:pt x="526" y="76"/>
                  </a:lnTo>
                  <a:lnTo>
                    <a:pt x="530" y="80"/>
                  </a:lnTo>
                  <a:lnTo>
                    <a:pt x="532" y="85"/>
                  </a:lnTo>
                  <a:lnTo>
                    <a:pt x="532" y="88"/>
                  </a:lnTo>
                  <a:lnTo>
                    <a:pt x="531" y="93"/>
                  </a:lnTo>
                  <a:lnTo>
                    <a:pt x="532" y="99"/>
                  </a:lnTo>
                  <a:lnTo>
                    <a:pt x="537" y="105"/>
                  </a:lnTo>
                  <a:lnTo>
                    <a:pt x="538" y="107"/>
                  </a:lnTo>
                  <a:lnTo>
                    <a:pt x="540" y="109"/>
                  </a:lnTo>
                  <a:lnTo>
                    <a:pt x="542" y="119"/>
                  </a:lnTo>
                  <a:lnTo>
                    <a:pt x="547" y="130"/>
                  </a:lnTo>
                  <a:lnTo>
                    <a:pt x="548" y="139"/>
                  </a:lnTo>
                  <a:lnTo>
                    <a:pt x="548" y="153"/>
                  </a:lnTo>
                  <a:lnTo>
                    <a:pt x="549" y="155"/>
                  </a:lnTo>
                  <a:lnTo>
                    <a:pt x="554" y="157"/>
                  </a:lnTo>
                  <a:lnTo>
                    <a:pt x="556" y="160"/>
                  </a:lnTo>
                  <a:lnTo>
                    <a:pt x="559" y="161"/>
                  </a:lnTo>
                  <a:lnTo>
                    <a:pt x="560" y="163"/>
                  </a:lnTo>
                  <a:lnTo>
                    <a:pt x="561" y="167"/>
                  </a:lnTo>
                  <a:lnTo>
                    <a:pt x="561" y="169"/>
                  </a:lnTo>
                  <a:lnTo>
                    <a:pt x="560" y="172"/>
                  </a:lnTo>
                  <a:lnTo>
                    <a:pt x="560" y="177"/>
                  </a:lnTo>
                  <a:lnTo>
                    <a:pt x="561" y="181"/>
                  </a:lnTo>
                  <a:lnTo>
                    <a:pt x="562" y="183"/>
                  </a:lnTo>
                  <a:lnTo>
                    <a:pt x="563" y="184"/>
                  </a:lnTo>
                  <a:lnTo>
                    <a:pt x="566" y="189"/>
                  </a:lnTo>
                  <a:lnTo>
                    <a:pt x="566" y="192"/>
                  </a:lnTo>
                  <a:lnTo>
                    <a:pt x="565" y="195"/>
                  </a:lnTo>
                  <a:lnTo>
                    <a:pt x="563" y="196"/>
                  </a:lnTo>
                  <a:lnTo>
                    <a:pt x="562" y="198"/>
                  </a:lnTo>
                  <a:lnTo>
                    <a:pt x="562" y="200"/>
                  </a:lnTo>
                  <a:lnTo>
                    <a:pt x="563" y="203"/>
                  </a:lnTo>
                  <a:lnTo>
                    <a:pt x="565" y="204"/>
                  </a:lnTo>
                  <a:lnTo>
                    <a:pt x="565" y="206"/>
                  </a:lnTo>
                  <a:lnTo>
                    <a:pt x="566" y="209"/>
                  </a:lnTo>
                  <a:lnTo>
                    <a:pt x="566" y="217"/>
                  </a:lnTo>
                  <a:lnTo>
                    <a:pt x="567" y="231"/>
                  </a:lnTo>
                  <a:lnTo>
                    <a:pt x="570" y="244"/>
                  </a:lnTo>
                  <a:lnTo>
                    <a:pt x="576" y="256"/>
                  </a:lnTo>
                  <a:lnTo>
                    <a:pt x="577" y="258"/>
                  </a:lnTo>
                  <a:lnTo>
                    <a:pt x="577" y="260"/>
                  </a:lnTo>
                  <a:lnTo>
                    <a:pt x="580" y="265"/>
                  </a:lnTo>
                  <a:lnTo>
                    <a:pt x="584" y="269"/>
                  </a:lnTo>
                  <a:lnTo>
                    <a:pt x="596" y="283"/>
                  </a:lnTo>
                  <a:lnTo>
                    <a:pt x="600" y="293"/>
                  </a:lnTo>
                  <a:lnTo>
                    <a:pt x="483" y="296"/>
                  </a:lnTo>
                  <a:lnTo>
                    <a:pt x="366" y="295"/>
                  </a:lnTo>
                  <a:lnTo>
                    <a:pt x="249" y="291"/>
                  </a:lnTo>
                  <a:lnTo>
                    <a:pt x="135" y="288"/>
                  </a:lnTo>
                  <a:lnTo>
                    <a:pt x="135" y="263"/>
                  </a:lnTo>
                  <a:lnTo>
                    <a:pt x="137" y="219"/>
                  </a:lnTo>
                  <a:lnTo>
                    <a:pt x="137" y="195"/>
                  </a:lnTo>
                  <a:lnTo>
                    <a:pt x="104" y="191"/>
                  </a:lnTo>
                  <a:lnTo>
                    <a:pt x="34" y="186"/>
                  </a:lnTo>
                  <a:lnTo>
                    <a:pt x="0" y="183"/>
                  </a:lnTo>
                  <a:lnTo>
                    <a:pt x="3" y="137"/>
                  </a:lnTo>
                  <a:lnTo>
                    <a:pt x="6" y="91"/>
                  </a:lnTo>
                  <a:lnTo>
                    <a:pt x="9" y="4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F36B4C-1FEB-D2AD-0AD0-7C65D661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57" y="3092388"/>
              <a:ext cx="965358" cy="5177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9" y="4"/>
                </a:cxn>
                <a:cxn ang="0">
                  <a:pos x="126" y="6"/>
                </a:cxn>
                <a:cxn ang="0">
                  <a:pos x="242" y="8"/>
                </a:cxn>
                <a:cxn ang="0">
                  <a:pos x="300" y="12"/>
                </a:cxn>
                <a:cxn ang="0">
                  <a:pos x="332" y="13"/>
                </a:cxn>
                <a:cxn ang="0">
                  <a:pos x="363" y="13"/>
                </a:cxn>
                <a:cxn ang="0">
                  <a:pos x="394" y="12"/>
                </a:cxn>
                <a:cxn ang="0">
                  <a:pos x="418" y="10"/>
                </a:cxn>
                <a:cxn ang="0">
                  <a:pos x="441" y="7"/>
                </a:cxn>
                <a:cxn ang="0">
                  <a:pos x="461" y="6"/>
                </a:cxn>
                <a:cxn ang="0">
                  <a:pos x="479" y="8"/>
                </a:cxn>
                <a:cxn ang="0">
                  <a:pos x="486" y="11"/>
                </a:cxn>
                <a:cxn ang="0">
                  <a:pos x="487" y="12"/>
                </a:cxn>
                <a:cxn ang="0">
                  <a:pos x="489" y="13"/>
                </a:cxn>
                <a:cxn ang="0">
                  <a:pos x="493" y="17"/>
                </a:cxn>
                <a:cxn ang="0">
                  <a:pos x="495" y="20"/>
                </a:cxn>
                <a:cxn ang="0">
                  <a:pos x="500" y="22"/>
                </a:cxn>
                <a:cxn ang="0">
                  <a:pos x="501" y="22"/>
                </a:cxn>
                <a:cxn ang="0">
                  <a:pos x="503" y="21"/>
                </a:cxn>
                <a:cxn ang="0">
                  <a:pos x="506" y="18"/>
                </a:cxn>
                <a:cxn ang="0">
                  <a:pos x="509" y="20"/>
                </a:cxn>
                <a:cxn ang="0">
                  <a:pos x="509" y="22"/>
                </a:cxn>
                <a:cxn ang="0">
                  <a:pos x="512" y="22"/>
                </a:cxn>
                <a:cxn ang="0">
                  <a:pos x="513" y="25"/>
                </a:cxn>
                <a:cxn ang="0">
                  <a:pos x="515" y="26"/>
                </a:cxn>
                <a:cxn ang="0">
                  <a:pos x="515" y="28"/>
                </a:cxn>
                <a:cxn ang="0">
                  <a:pos x="511" y="27"/>
                </a:cxn>
                <a:cxn ang="0">
                  <a:pos x="505" y="27"/>
                </a:cxn>
                <a:cxn ang="0">
                  <a:pos x="506" y="28"/>
                </a:cxn>
                <a:cxn ang="0">
                  <a:pos x="506" y="32"/>
                </a:cxn>
                <a:cxn ang="0">
                  <a:pos x="505" y="34"/>
                </a:cxn>
                <a:cxn ang="0">
                  <a:pos x="503" y="38"/>
                </a:cxn>
                <a:cxn ang="0">
                  <a:pos x="502" y="41"/>
                </a:cxn>
                <a:cxn ang="0">
                  <a:pos x="501" y="46"/>
                </a:cxn>
                <a:cxn ang="0">
                  <a:pos x="501" y="53"/>
                </a:cxn>
                <a:cxn ang="0">
                  <a:pos x="498" y="57"/>
                </a:cxn>
                <a:cxn ang="0">
                  <a:pos x="497" y="59"/>
                </a:cxn>
                <a:cxn ang="0">
                  <a:pos x="495" y="60"/>
                </a:cxn>
                <a:cxn ang="0">
                  <a:pos x="496" y="62"/>
                </a:cxn>
                <a:cxn ang="0">
                  <a:pos x="497" y="62"/>
                </a:cxn>
                <a:cxn ang="0">
                  <a:pos x="497" y="61"/>
                </a:cxn>
                <a:cxn ang="0">
                  <a:pos x="500" y="60"/>
                </a:cxn>
                <a:cxn ang="0">
                  <a:pos x="501" y="57"/>
                </a:cxn>
                <a:cxn ang="0">
                  <a:pos x="502" y="56"/>
                </a:cxn>
                <a:cxn ang="0">
                  <a:pos x="506" y="56"/>
                </a:cxn>
                <a:cxn ang="0">
                  <a:pos x="506" y="60"/>
                </a:cxn>
                <a:cxn ang="0">
                  <a:pos x="509" y="64"/>
                </a:cxn>
                <a:cxn ang="0">
                  <a:pos x="511" y="66"/>
                </a:cxn>
                <a:cxn ang="0">
                  <a:pos x="515" y="66"/>
                </a:cxn>
                <a:cxn ang="0">
                  <a:pos x="515" y="74"/>
                </a:cxn>
                <a:cxn ang="0">
                  <a:pos x="517" y="78"/>
                </a:cxn>
                <a:cxn ang="0">
                  <a:pos x="531" y="89"/>
                </a:cxn>
                <a:cxn ang="0">
                  <a:pos x="534" y="94"/>
                </a:cxn>
                <a:cxn ang="0">
                  <a:pos x="537" y="220"/>
                </a:cxn>
                <a:cxn ang="0">
                  <a:pos x="537" y="285"/>
                </a:cxn>
                <a:cxn ang="0">
                  <a:pos x="403" y="288"/>
                </a:cxn>
                <a:cxn ang="0">
                  <a:pos x="267" y="287"/>
                </a:cxn>
                <a:cxn ang="0">
                  <a:pos x="133" y="283"/>
                </a:cxn>
                <a:cxn ang="0">
                  <a:pos x="0" y="279"/>
                </a:cxn>
                <a:cxn ang="0">
                  <a:pos x="4" y="186"/>
                </a:cxn>
                <a:cxn ang="0">
                  <a:pos x="8" y="92"/>
                </a:cxn>
                <a:cxn ang="0">
                  <a:pos x="14" y="0"/>
                </a:cxn>
              </a:cxnLst>
              <a:rect l="0" t="0" r="r" b="b"/>
              <a:pathLst>
                <a:path w="537" h="288">
                  <a:moveTo>
                    <a:pt x="14" y="0"/>
                  </a:moveTo>
                  <a:lnTo>
                    <a:pt x="69" y="4"/>
                  </a:lnTo>
                  <a:lnTo>
                    <a:pt x="126" y="6"/>
                  </a:lnTo>
                  <a:lnTo>
                    <a:pt x="242" y="8"/>
                  </a:lnTo>
                  <a:lnTo>
                    <a:pt x="300" y="12"/>
                  </a:lnTo>
                  <a:lnTo>
                    <a:pt x="332" y="13"/>
                  </a:lnTo>
                  <a:lnTo>
                    <a:pt x="363" y="13"/>
                  </a:lnTo>
                  <a:lnTo>
                    <a:pt x="394" y="12"/>
                  </a:lnTo>
                  <a:lnTo>
                    <a:pt x="418" y="10"/>
                  </a:lnTo>
                  <a:lnTo>
                    <a:pt x="441" y="7"/>
                  </a:lnTo>
                  <a:lnTo>
                    <a:pt x="461" y="6"/>
                  </a:lnTo>
                  <a:lnTo>
                    <a:pt x="479" y="8"/>
                  </a:lnTo>
                  <a:lnTo>
                    <a:pt x="486" y="11"/>
                  </a:lnTo>
                  <a:lnTo>
                    <a:pt x="487" y="12"/>
                  </a:lnTo>
                  <a:lnTo>
                    <a:pt x="489" y="13"/>
                  </a:lnTo>
                  <a:lnTo>
                    <a:pt x="493" y="17"/>
                  </a:lnTo>
                  <a:lnTo>
                    <a:pt x="495" y="20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1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09" y="22"/>
                  </a:lnTo>
                  <a:lnTo>
                    <a:pt x="512" y="22"/>
                  </a:lnTo>
                  <a:lnTo>
                    <a:pt x="513" y="25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511" y="27"/>
                  </a:lnTo>
                  <a:lnTo>
                    <a:pt x="505" y="27"/>
                  </a:lnTo>
                  <a:lnTo>
                    <a:pt x="506" y="28"/>
                  </a:lnTo>
                  <a:lnTo>
                    <a:pt x="506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502" y="41"/>
                  </a:lnTo>
                  <a:lnTo>
                    <a:pt x="501" y="46"/>
                  </a:lnTo>
                  <a:lnTo>
                    <a:pt x="501" y="53"/>
                  </a:lnTo>
                  <a:lnTo>
                    <a:pt x="498" y="57"/>
                  </a:lnTo>
                  <a:lnTo>
                    <a:pt x="497" y="59"/>
                  </a:lnTo>
                  <a:lnTo>
                    <a:pt x="495" y="60"/>
                  </a:lnTo>
                  <a:lnTo>
                    <a:pt x="496" y="62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500" y="60"/>
                  </a:lnTo>
                  <a:lnTo>
                    <a:pt x="501" y="57"/>
                  </a:lnTo>
                  <a:lnTo>
                    <a:pt x="502" y="56"/>
                  </a:lnTo>
                  <a:lnTo>
                    <a:pt x="506" y="56"/>
                  </a:lnTo>
                  <a:lnTo>
                    <a:pt x="506" y="60"/>
                  </a:lnTo>
                  <a:lnTo>
                    <a:pt x="509" y="64"/>
                  </a:lnTo>
                  <a:lnTo>
                    <a:pt x="511" y="66"/>
                  </a:lnTo>
                  <a:lnTo>
                    <a:pt x="515" y="66"/>
                  </a:lnTo>
                  <a:lnTo>
                    <a:pt x="515" y="74"/>
                  </a:lnTo>
                  <a:lnTo>
                    <a:pt x="517" y="78"/>
                  </a:lnTo>
                  <a:lnTo>
                    <a:pt x="531" y="89"/>
                  </a:lnTo>
                  <a:lnTo>
                    <a:pt x="534" y="94"/>
                  </a:lnTo>
                  <a:lnTo>
                    <a:pt x="537" y="220"/>
                  </a:lnTo>
                  <a:lnTo>
                    <a:pt x="537" y="285"/>
                  </a:lnTo>
                  <a:lnTo>
                    <a:pt x="403" y="288"/>
                  </a:lnTo>
                  <a:lnTo>
                    <a:pt x="267" y="287"/>
                  </a:lnTo>
                  <a:lnTo>
                    <a:pt x="133" y="283"/>
                  </a:lnTo>
                  <a:lnTo>
                    <a:pt x="0" y="279"/>
                  </a:lnTo>
                  <a:lnTo>
                    <a:pt x="4" y="186"/>
                  </a:lnTo>
                  <a:lnTo>
                    <a:pt x="8" y="9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BE4FB8B-D2AE-85E4-354D-01A8A491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938" y="3593944"/>
              <a:ext cx="1143329" cy="578855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461" y="12"/>
                </a:cxn>
                <a:cxn ang="0">
                  <a:pos x="618" y="43"/>
                </a:cxn>
                <a:cxn ang="0">
                  <a:pos x="626" y="102"/>
                </a:cxn>
                <a:cxn ang="0">
                  <a:pos x="635" y="159"/>
                </a:cxn>
                <a:cxn ang="0">
                  <a:pos x="635" y="237"/>
                </a:cxn>
                <a:cxn ang="0">
                  <a:pos x="619" y="317"/>
                </a:cxn>
                <a:cxn ang="0">
                  <a:pos x="581" y="294"/>
                </a:cxn>
                <a:cxn ang="0">
                  <a:pos x="578" y="294"/>
                </a:cxn>
                <a:cxn ang="0">
                  <a:pos x="575" y="295"/>
                </a:cxn>
                <a:cxn ang="0">
                  <a:pos x="574" y="299"/>
                </a:cxn>
                <a:cxn ang="0">
                  <a:pos x="572" y="302"/>
                </a:cxn>
                <a:cxn ang="0">
                  <a:pos x="559" y="300"/>
                </a:cxn>
                <a:cxn ang="0">
                  <a:pos x="553" y="296"/>
                </a:cxn>
                <a:cxn ang="0">
                  <a:pos x="540" y="301"/>
                </a:cxn>
                <a:cxn ang="0">
                  <a:pos x="530" y="303"/>
                </a:cxn>
                <a:cxn ang="0">
                  <a:pos x="497" y="316"/>
                </a:cxn>
                <a:cxn ang="0">
                  <a:pos x="474" y="302"/>
                </a:cxn>
                <a:cxn ang="0">
                  <a:pos x="470" y="300"/>
                </a:cxn>
                <a:cxn ang="0">
                  <a:pos x="466" y="303"/>
                </a:cxn>
                <a:cxn ang="0">
                  <a:pos x="462" y="305"/>
                </a:cxn>
                <a:cxn ang="0">
                  <a:pos x="460" y="302"/>
                </a:cxn>
                <a:cxn ang="0">
                  <a:pos x="454" y="299"/>
                </a:cxn>
                <a:cxn ang="0">
                  <a:pos x="446" y="298"/>
                </a:cxn>
                <a:cxn ang="0">
                  <a:pos x="438" y="305"/>
                </a:cxn>
                <a:cxn ang="0">
                  <a:pos x="435" y="316"/>
                </a:cxn>
                <a:cxn ang="0">
                  <a:pos x="431" y="314"/>
                </a:cxn>
                <a:cxn ang="0">
                  <a:pos x="430" y="309"/>
                </a:cxn>
                <a:cxn ang="0">
                  <a:pos x="431" y="305"/>
                </a:cxn>
                <a:cxn ang="0">
                  <a:pos x="424" y="302"/>
                </a:cxn>
                <a:cxn ang="0">
                  <a:pos x="418" y="305"/>
                </a:cxn>
                <a:cxn ang="0">
                  <a:pos x="410" y="302"/>
                </a:cxn>
                <a:cxn ang="0">
                  <a:pos x="396" y="294"/>
                </a:cxn>
                <a:cxn ang="0">
                  <a:pos x="389" y="294"/>
                </a:cxn>
                <a:cxn ang="0">
                  <a:pos x="378" y="302"/>
                </a:cxn>
                <a:cxn ang="0">
                  <a:pos x="374" y="296"/>
                </a:cxn>
                <a:cxn ang="0">
                  <a:pos x="369" y="291"/>
                </a:cxn>
                <a:cxn ang="0">
                  <a:pos x="362" y="287"/>
                </a:cxn>
                <a:cxn ang="0">
                  <a:pos x="362" y="277"/>
                </a:cxn>
                <a:cxn ang="0">
                  <a:pos x="339" y="279"/>
                </a:cxn>
                <a:cxn ang="0">
                  <a:pos x="314" y="277"/>
                </a:cxn>
                <a:cxn ang="0">
                  <a:pos x="277" y="268"/>
                </a:cxn>
                <a:cxn ang="0">
                  <a:pos x="276" y="256"/>
                </a:cxn>
                <a:cxn ang="0">
                  <a:pos x="268" y="249"/>
                </a:cxn>
                <a:cxn ang="0">
                  <a:pos x="264" y="246"/>
                </a:cxn>
                <a:cxn ang="0">
                  <a:pos x="258" y="251"/>
                </a:cxn>
                <a:cxn ang="0">
                  <a:pos x="255" y="250"/>
                </a:cxn>
                <a:cxn ang="0">
                  <a:pos x="248" y="249"/>
                </a:cxn>
                <a:cxn ang="0">
                  <a:pos x="247" y="251"/>
                </a:cxn>
                <a:cxn ang="0">
                  <a:pos x="232" y="242"/>
                </a:cxn>
                <a:cxn ang="0">
                  <a:pos x="219" y="231"/>
                </a:cxn>
                <a:cxn ang="0">
                  <a:pos x="224" y="60"/>
                </a:cxn>
                <a:cxn ang="0">
                  <a:pos x="199" y="50"/>
                </a:cxn>
                <a:cxn ang="0">
                  <a:pos x="169" y="51"/>
                </a:cxn>
                <a:cxn ang="0">
                  <a:pos x="118" y="48"/>
                </a:cxn>
                <a:cxn ang="0">
                  <a:pos x="37" y="42"/>
                </a:cxn>
                <a:cxn ang="0">
                  <a:pos x="1" y="25"/>
                </a:cxn>
                <a:cxn ang="0">
                  <a:pos x="5" y="0"/>
                </a:cxn>
              </a:cxnLst>
              <a:rect l="0" t="0" r="r" b="b"/>
              <a:pathLst>
                <a:path w="636" h="322">
                  <a:moveTo>
                    <a:pt x="5" y="0"/>
                  </a:moveTo>
                  <a:lnTo>
                    <a:pt x="154" y="7"/>
                  </a:lnTo>
                  <a:lnTo>
                    <a:pt x="306" y="11"/>
                  </a:lnTo>
                  <a:lnTo>
                    <a:pt x="461" y="12"/>
                  </a:lnTo>
                  <a:lnTo>
                    <a:pt x="618" y="12"/>
                  </a:lnTo>
                  <a:lnTo>
                    <a:pt x="618" y="43"/>
                  </a:lnTo>
                  <a:lnTo>
                    <a:pt x="621" y="72"/>
                  </a:lnTo>
                  <a:lnTo>
                    <a:pt x="626" y="102"/>
                  </a:lnTo>
                  <a:lnTo>
                    <a:pt x="631" y="130"/>
                  </a:lnTo>
                  <a:lnTo>
                    <a:pt x="635" y="159"/>
                  </a:lnTo>
                  <a:lnTo>
                    <a:pt x="636" y="197"/>
                  </a:lnTo>
                  <a:lnTo>
                    <a:pt x="635" y="237"/>
                  </a:lnTo>
                  <a:lnTo>
                    <a:pt x="635" y="322"/>
                  </a:lnTo>
                  <a:lnTo>
                    <a:pt x="619" y="317"/>
                  </a:lnTo>
                  <a:lnTo>
                    <a:pt x="594" y="301"/>
                  </a:lnTo>
                  <a:lnTo>
                    <a:pt x="581" y="294"/>
                  </a:lnTo>
                  <a:lnTo>
                    <a:pt x="579" y="293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5" y="295"/>
                  </a:lnTo>
                  <a:lnTo>
                    <a:pt x="575" y="298"/>
                  </a:lnTo>
                  <a:lnTo>
                    <a:pt x="574" y="299"/>
                  </a:lnTo>
                  <a:lnTo>
                    <a:pt x="574" y="300"/>
                  </a:lnTo>
                  <a:lnTo>
                    <a:pt x="572" y="302"/>
                  </a:lnTo>
                  <a:lnTo>
                    <a:pt x="564" y="302"/>
                  </a:lnTo>
                  <a:lnTo>
                    <a:pt x="559" y="300"/>
                  </a:lnTo>
                  <a:lnTo>
                    <a:pt x="558" y="299"/>
                  </a:lnTo>
                  <a:lnTo>
                    <a:pt x="553" y="296"/>
                  </a:lnTo>
                  <a:lnTo>
                    <a:pt x="546" y="298"/>
                  </a:lnTo>
                  <a:lnTo>
                    <a:pt x="540" y="301"/>
                  </a:lnTo>
                  <a:lnTo>
                    <a:pt x="534" y="303"/>
                  </a:lnTo>
                  <a:lnTo>
                    <a:pt x="530" y="303"/>
                  </a:lnTo>
                  <a:lnTo>
                    <a:pt x="525" y="299"/>
                  </a:lnTo>
                  <a:lnTo>
                    <a:pt x="497" y="316"/>
                  </a:lnTo>
                  <a:lnTo>
                    <a:pt x="484" y="309"/>
                  </a:lnTo>
                  <a:lnTo>
                    <a:pt x="474" y="302"/>
                  </a:lnTo>
                  <a:lnTo>
                    <a:pt x="472" y="301"/>
                  </a:lnTo>
                  <a:lnTo>
                    <a:pt x="470" y="300"/>
                  </a:lnTo>
                  <a:lnTo>
                    <a:pt x="469" y="300"/>
                  </a:lnTo>
                  <a:lnTo>
                    <a:pt x="466" y="303"/>
                  </a:lnTo>
                  <a:lnTo>
                    <a:pt x="465" y="303"/>
                  </a:lnTo>
                  <a:lnTo>
                    <a:pt x="462" y="305"/>
                  </a:lnTo>
                  <a:lnTo>
                    <a:pt x="460" y="305"/>
                  </a:lnTo>
                  <a:lnTo>
                    <a:pt x="460" y="302"/>
                  </a:lnTo>
                  <a:lnTo>
                    <a:pt x="459" y="301"/>
                  </a:lnTo>
                  <a:lnTo>
                    <a:pt x="454" y="29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1" y="301"/>
                  </a:lnTo>
                  <a:lnTo>
                    <a:pt x="438" y="305"/>
                  </a:lnTo>
                  <a:lnTo>
                    <a:pt x="435" y="309"/>
                  </a:lnTo>
                  <a:lnTo>
                    <a:pt x="435" y="316"/>
                  </a:lnTo>
                  <a:lnTo>
                    <a:pt x="432" y="315"/>
                  </a:lnTo>
                  <a:lnTo>
                    <a:pt x="431" y="314"/>
                  </a:lnTo>
                  <a:lnTo>
                    <a:pt x="430" y="312"/>
                  </a:lnTo>
                  <a:lnTo>
                    <a:pt x="430" y="309"/>
                  </a:lnTo>
                  <a:lnTo>
                    <a:pt x="431" y="307"/>
                  </a:lnTo>
                  <a:lnTo>
                    <a:pt x="431" y="305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20" y="303"/>
                  </a:lnTo>
                  <a:lnTo>
                    <a:pt x="418" y="305"/>
                  </a:lnTo>
                  <a:lnTo>
                    <a:pt x="416" y="308"/>
                  </a:lnTo>
                  <a:lnTo>
                    <a:pt x="410" y="302"/>
                  </a:lnTo>
                  <a:lnTo>
                    <a:pt x="404" y="298"/>
                  </a:lnTo>
                  <a:lnTo>
                    <a:pt x="396" y="294"/>
                  </a:lnTo>
                  <a:lnTo>
                    <a:pt x="392" y="292"/>
                  </a:lnTo>
                  <a:lnTo>
                    <a:pt x="389" y="294"/>
                  </a:lnTo>
                  <a:lnTo>
                    <a:pt x="383" y="300"/>
                  </a:lnTo>
                  <a:lnTo>
                    <a:pt x="378" y="302"/>
                  </a:lnTo>
                  <a:lnTo>
                    <a:pt x="373" y="302"/>
                  </a:lnTo>
                  <a:lnTo>
                    <a:pt x="374" y="296"/>
                  </a:lnTo>
                  <a:lnTo>
                    <a:pt x="373" y="293"/>
                  </a:lnTo>
                  <a:lnTo>
                    <a:pt x="369" y="291"/>
                  </a:lnTo>
                  <a:lnTo>
                    <a:pt x="366" y="289"/>
                  </a:lnTo>
                  <a:lnTo>
                    <a:pt x="362" y="287"/>
                  </a:lnTo>
                  <a:lnTo>
                    <a:pt x="361" y="282"/>
                  </a:lnTo>
                  <a:lnTo>
                    <a:pt x="362" y="277"/>
                  </a:lnTo>
                  <a:lnTo>
                    <a:pt x="346" y="277"/>
                  </a:lnTo>
                  <a:lnTo>
                    <a:pt x="339" y="279"/>
                  </a:lnTo>
                  <a:lnTo>
                    <a:pt x="334" y="282"/>
                  </a:lnTo>
                  <a:lnTo>
                    <a:pt x="314" y="277"/>
                  </a:lnTo>
                  <a:lnTo>
                    <a:pt x="296" y="271"/>
                  </a:lnTo>
                  <a:lnTo>
                    <a:pt x="277" y="268"/>
                  </a:lnTo>
                  <a:lnTo>
                    <a:pt x="278" y="260"/>
                  </a:lnTo>
                  <a:lnTo>
                    <a:pt x="276" y="256"/>
                  </a:lnTo>
                  <a:lnTo>
                    <a:pt x="271" y="252"/>
                  </a:lnTo>
                  <a:lnTo>
                    <a:pt x="268" y="249"/>
                  </a:lnTo>
                  <a:lnTo>
                    <a:pt x="267" y="243"/>
                  </a:lnTo>
                  <a:lnTo>
                    <a:pt x="264" y="246"/>
                  </a:lnTo>
                  <a:lnTo>
                    <a:pt x="263" y="249"/>
                  </a:lnTo>
                  <a:lnTo>
                    <a:pt x="258" y="251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2" y="249"/>
                  </a:lnTo>
                  <a:lnTo>
                    <a:pt x="248" y="249"/>
                  </a:lnTo>
                  <a:lnTo>
                    <a:pt x="247" y="250"/>
                  </a:lnTo>
                  <a:lnTo>
                    <a:pt x="247" y="251"/>
                  </a:lnTo>
                  <a:lnTo>
                    <a:pt x="239" y="247"/>
                  </a:lnTo>
                  <a:lnTo>
                    <a:pt x="232" y="242"/>
                  </a:lnTo>
                  <a:lnTo>
                    <a:pt x="226" y="235"/>
                  </a:lnTo>
                  <a:lnTo>
                    <a:pt x="219" y="231"/>
                  </a:lnTo>
                  <a:lnTo>
                    <a:pt x="220" y="145"/>
                  </a:lnTo>
                  <a:lnTo>
                    <a:pt x="224" y="60"/>
                  </a:lnTo>
                  <a:lnTo>
                    <a:pt x="212" y="53"/>
                  </a:lnTo>
                  <a:lnTo>
                    <a:pt x="199" y="50"/>
                  </a:lnTo>
                  <a:lnTo>
                    <a:pt x="185" y="50"/>
                  </a:lnTo>
                  <a:lnTo>
                    <a:pt x="169" y="51"/>
                  </a:lnTo>
                  <a:lnTo>
                    <a:pt x="154" y="51"/>
                  </a:lnTo>
                  <a:lnTo>
                    <a:pt x="118" y="48"/>
                  </a:lnTo>
                  <a:lnTo>
                    <a:pt x="78" y="46"/>
                  </a:lnTo>
                  <a:lnTo>
                    <a:pt x="37" y="42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F43469-B32E-78CE-2A70-8941BEC6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63" y="1393576"/>
              <a:ext cx="1353658" cy="837722"/>
            </a:xfrm>
            <a:custGeom>
              <a:avLst/>
              <a:gdLst/>
              <a:ahLst/>
              <a:cxnLst>
                <a:cxn ang="0">
                  <a:pos x="80" y="11"/>
                </a:cxn>
                <a:cxn ang="0">
                  <a:pos x="249" y="40"/>
                </a:cxn>
                <a:cxn ang="0">
                  <a:pos x="528" y="80"/>
                </a:cxn>
                <a:cxn ang="0">
                  <a:pos x="729" y="98"/>
                </a:cxn>
                <a:cxn ang="0">
                  <a:pos x="740" y="284"/>
                </a:cxn>
                <a:cxn ang="0">
                  <a:pos x="606" y="455"/>
                </a:cxn>
                <a:cxn ang="0">
                  <a:pos x="335" y="424"/>
                </a:cxn>
                <a:cxn ang="0">
                  <a:pos x="265" y="425"/>
                </a:cxn>
                <a:cxn ang="0">
                  <a:pos x="261" y="458"/>
                </a:cxn>
                <a:cxn ang="0">
                  <a:pos x="252" y="446"/>
                </a:cxn>
                <a:cxn ang="0">
                  <a:pos x="241" y="438"/>
                </a:cxn>
                <a:cxn ang="0">
                  <a:pos x="233" y="448"/>
                </a:cxn>
                <a:cxn ang="0">
                  <a:pos x="206" y="446"/>
                </a:cxn>
                <a:cxn ang="0">
                  <a:pos x="181" y="445"/>
                </a:cxn>
                <a:cxn ang="0">
                  <a:pos x="173" y="449"/>
                </a:cxn>
                <a:cxn ang="0">
                  <a:pos x="162" y="446"/>
                </a:cxn>
                <a:cxn ang="0">
                  <a:pos x="144" y="449"/>
                </a:cxn>
                <a:cxn ang="0">
                  <a:pos x="135" y="434"/>
                </a:cxn>
                <a:cxn ang="0">
                  <a:pos x="124" y="410"/>
                </a:cxn>
                <a:cxn ang="0">
                  <a:pos x="113" y="398"/>
                </a:cxn>
                <a:cxn ang="0">
                  <a:pos x="113" y="379"/>
                </a:cxn>
                <a:cxn ang="0">
                  <a:pos x="101" y="343"/>
                </a:cxn>
                <a:cxn ang="0">
                  <a:pos x="88" y="323"/>
                </a:cxn>
                <a:cxn ang="0">
                  <a:pos x="72" y="334"/>
                </a:cxn>
                <a:cxn ang="0">
                  <a:pos x="53" y="328"/>
                </a:cxn>
                <a:cxn ang="0">
                  <a:pos x="53" y="321"/>
                </a:cxn>
                <a:cxn ang="0">
                  <a:pos x="57" y="318"/>
                </a:cxn>
                <a:cxn ang="0">
                  <a:pos x="57" y="312"/>
                </a:cxn>
                <a:cxn ang="0">
                  <a:pos x="58" y="308"/>
                </a:cxn>
                <a:cxn ang="0">
                  <a:pos x="63" y="305"/>
                </a:cxn>
                <a:cxn ang="0">
                  <a:pos x="68" y="271"/>
                </a:cxn>
                <a:cxn ang="0">
                  <a:pos x="84" y="232"/>
                </a:cxn>
                <a:cxn ang="0">
                  <a:pos x="73" y="227"/>
                </a:cxn>
                <a:cxn ang="0">
                  <a:pos x="67" y="220"/>
                </a:cxn>
                <a:cxn ang="0">
                  <a:pos x="57" y="216"/>
                </a:cxn>
                <a:cxn ang="0">
                  <a:pos x="53" y="206"/>
                </a:cxn>
                <a:cxn ang="0">
                  <a:pos x="53" y="201"/>
                </a:cxn>
                <a:cxn ang="0">
                  <a:pos x="50" y="196"/>
                </a:cxn>
                <a:cxn ang="0">
                  <a:pos x="34" y="167"/>
                </a:cxn>
                <a:cxn ang="0">
                  <a:pos x="22" y="155"/>
                </a:cxn>
                <a:cxn ang="0">
                  <a:pos x="20" y="150"/>
                </a:cxn>
                <a:cxn ang="0">
                  <a:pos x="16" y="144"/>
                </a:cxn>
                <a:cxn ang="0">
                  <a:pos x="15" y="131"/>
                </a:cxn>
                <a:cxn ang="0">
                  <a:pos x="13" y="111"/>
                </a:cxn>
                <a:cxn ang="0">
                  <a:pos x="6" y="60"/>
                </a:cxn>
              </a:cxnLst>
              <a:rect l="0" t="0" r="r" b="b"/>
              <a:pathLst>
                <a:path w="753" h="466">
                  <a:moveTo>
                    <a:pt x="16" y="0"/>
                  </a:moveTo>
                  <a:lnTo>
                    <a:pt x="47" y="5"/>
                  </a:lnTo>
                  <a:lnTo>
                    <a:pt x="80" y="11"/>
                  </a:lnTo>
                  <a:lnTo>
                    <a:pt x="114" y="18"/>
                  </a:lnTo>
                  <a:lnTo>
                    <a:pt x="145" y="24"/>
                  </a:lnTo>
                  <a:lnTo>
                    <a:pt x="249" y="40"/>
                  </a:lnTo>
                  <a:lnTo>
                    <a:pt x="354" y="57"/>
                  </a:lnTo>
                  <a:lnTo>
                    <a:pt x="440" y="69"/>
                  </a:lnTo>
                  <a:lnTo>
                    <a:pt x="528" y="80"/>
                  </a:lnTo>
                  <a:lnTo>
                    <a:pt x="616" y="88"/>
                  </a:lnTo>
                  <a:lnTo>
                    <a:pt x="703" y="97"/>
                  </a:lnTo>
                  <a:lnTo>
                    <a:pt x="729" y="98"/>
                  </a:lnTo>
                  <a:lnTo>
                    <a:pt x="753" y="99"/>
                  </a:lnTo>
                  <a:lnTo>
                    <a:pt x="746" y="190"/>
                  </a:lnTo>
                  <a:lnTo>
                    <a:pt x="740" y="284"/>
                  </a:lnTo>
                  <a:lnTo>
                    <a:pt x="733" y="376"/>
                  </a:lnTo>
                  <a:lnTo>
                    <a:pt x="725" y="466"/>
                  </a:lnTo>
                  <a:lnTo>
                    <a:pt x="606" y="455"/>
                  </a:lnTo>
                  <a:lnTo>
                    <a:pt x="486" y="444"/>
                  </a:lnTo>
                  <a:lnTo>
                    <a:pt x="368" y="430"/>
                  </a:lnTo>
                  <a:lnTo>
                    <a:pt x="335" y="424"/>
                  </a:lnTo>
                  <a:lnTo>
                    <a:pt x="302" y="419"/>
                  </a:lnTo>
                  <a:lnTo>
                    <a:pt x="270" y="418"/>
                  </a:lnTo>
                  <a:lnTo>
                    <a:pt x="265" y="425"/>
                  </a:lnTo>
                  <a:lnTo>
                    <a:pt x="263" y="435"/>
                  </a:lnTo>
                  <a:lnTo>
                    <a:pt x="262" y="446"/>
                  </a:lnTo>
                  <a:lnTo>
                    <a:pt x="261" y="458"/>
                  </a:lnTo>
                  <a:lnTo>
                    <a:pt x="256" y="455"/>
                  </a:lnTo>
                  <a:lnTo>
                    <a:pt x="254" y="452"/>
                  </a:lnTo>
                  <a:lnTo>
                    <a:pt x="252" y="446"/>
                  </a:lnTo>
                  <a:lnTo>
                    <a:pt x="250" y="441"/>
                  </a:lnTo>
                  <a:lnTo>
                    <a:pt x="247" y="438"/>
                  </a:lnTo>
                  <a:lnTo>
                    <a:pt x="241" y="438"/>
                  </a:lnTo>
                  <a:lnTo>
                    <a:pt x="237" y="440"/>
                  </a:lnTo>
                  <a:lnTo>
                    <a:pt x="235" y="444"/>
                  </a:lnTo>
                  <a:lnTo>
                    <a:pt x="233" y="448"/>
                  </a:lnTo>
                  <a:lnTo>
                    <a:pt x="230" y="451"/>
                  </a:lnTo>
                  <a:lnTo>
                    <a:pt x="224" y="452"/>
                  </a:lnTo>
                  <a:lnTo>
                    <a:pt x="206" y="446"/>
                  </a:lnTo>
                  <a:lnTo>
                    <a:pt x="188" y="444"/>
                  </a:lnTo>
                  <a:lnTo>
                    <a:pt x="185" y="444"/>
                  </a:lnTo>
                  <a:lnTo>
                    <a:pt x="181" y="445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3" y="449"/>
                  </a:lnTo>
                  <a:lnTo>
                    <a:pt x="170" y="449"/>
                  </a:lnTo>
                  <a:lnTo>
                    <a:pt x="165" y="447"/>
                  </a:lnTo>
                  <a:lnTo>
                    <a:pt x="162" y="446"/>
                  </a:lnTo>
                  <a:lnTo>
                    <a:pt x="157" y="446"/>
                  </a:lnTo>
                  <a:lnTo>
                    <a:pt x="150" y="447"/>
                  </a:lnTo>
                  <a:lnTo>
                    <a:pt x="144" y="449"/>
                  </a:lnTo>
                  <a:lnTo>
                    <a:pt x="137" y="452"/>
                  </a:lnTo>
                  <a:lnTo>
                    <a:pt x="136" y="444"/>
                  </a:lnTo>
                  <a:lnTo>
                    <a:pt x="135" y="434"/>
                  </a:lnTo>
                  <a:lnTo>
                    <a:pt x="132" y="425"/>
                  </a:lnTo>
                  <a:lnTo>
                    <a:pt x="130" y="417"/>
                  </a:lnTo>
                  <a:lnTo>
                    <a:pt x="124" y="410"/>
                  </a:lnTo>
                  <a:lnTo>
                    <a:pt x="115" y="406"/>
                  </a:lnTo>
                  <a:lnTo>
                    <a:pt x="113" y="403"/>
                  </a:lnTo>
                  <a:lnTo>
                    <a:pt x="113" y="398"/>
                  </a:lnTo>
                  <a:lnTo>
                    <a:pt x="115" y="393"/>
                  </a:lnTo>
                  <a:lnTo>
                    <a:pt x="115" y="388"/>
                  </a:lnTo>
                  <a:lnTo>
                    <a:pt x="113" y="379"/>
                  </a:lnTo>
                  <a:lnTo>
                    <a:pt x="108" y="372"/>
                  </a:lnTo>
                  <a:lnTo>
                    <a:pt x="103" y="364"/>
                  </a:lnTo>
                  <a:lnTo>
                    <a:pt x="101" y="343"/>
                  </a:lnTo>
                  <a:lnTo>
                    <a:pt x="100" y="332"/>
                  </a:lnTo>
                  <a:lnTo>
                    <a:pt x="95" y="322"/>
                  </a:lnTo>
                  <a:lnTo>
                    <a:pt x="88" y="323"/>
                  </a:lnTo>
                  <a:lnTo>
                    <a:pt x="82" y="327"/>
                  </a:lnTo>
                  <a:lnTo>
                    <a:pt x="77" y="332"/>
                  </a:lnTo>
                  <a:lnTo>
                    <a:pt x="72" y="334"/>
                  </a:lnTo>
                  <a:lnTo>
                    <a:pt x="67" y="334"/>
                  </a:lnTo>
                  <a:lnTo>
                    <a:pt x="60" y="332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3" y="320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57" y="312"/>
                  </a:lnTo>
                  <a:lnTo>
                    <a:pt x="57" y="311"/>
                  </a:lnTo>
                  <a:lnTo>
                    <a:pt x="56" y="311"/>
                  </a:lnTo>
                  <a:lnTo>
                    <a:pt x="58" y="308"/>
                  </a:lnTo>
                  <a:lnTo>
                    <a:pt x="59" y="306"/>
                  </a:lnTo>
                  <a:lnTo>
                    <a:pt x="61" y="305"/>
                  </a:lnTo>
                  <a:lnTo>
                    <a:pt x="63" y="305"/>
                  </a:lnTo>
                  <a:lnTo>
                    <a:pt x="67" y="300"/>
                  </a:lnTo>
                  <a:lnTo>
                    <a:pt x="66" y="285"/>
                  </a:lnTo>
                  <a:lnTo>
                    <a:pt x="68" y="271"/>
                  </a:lnTo>
                  <a:lnTo>
                    <a:pt x="73" y="258"/>
                  </a:lnTo>
                  <a:lnTo>
                    <a:pt x="79" y="245"/>
                  </a:lnTo>
                  <a:lnTo>
                    <a:pt x="84" y="232"/>
                  </a:lnTo>
                  <a:lnTo>
                    <a:pt x="82" y="229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67" y="225"/>
                  </a:lnTo>
                  <a:lnTo>
                    <a:pt x="64" y="223"/>
                  </a:lnTo>
                  <a:lnTo>
                    <a:pt x="67" y="220"/>
                  </a:lnTo>
                  <a:lnTo>
                    <a:pt x="59" y="220"/>
                  </a:lnTo>
                  <a:lnTo>
                    <a:pt x="58" y="218"/>
                  </a:lnTo>
                  <a:lnTo>
                    <a:pt x="57" y="216"/>
                  </a:lnTo>
                  <a:lnTo>
                    <a:pt x="57" y="211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7"/>
                  </a:lnTo>
                  <a:lnTo>
                    <a:pt x="50" y="196"/>
                  </a:lnTo>
                  <a:lnTo>
                    <a:pt x="49" y="194"/>
                  </a:lnTo>
                  <a:lnTo>
                    <a:pt x="47" y="193"/>
                  </a:lnTo>
                  <a:lnTo>
                    <a:pt x="34" y="167"/>
                  </a:lnTo>
                  <a:lnTo>
                    <a:pt x="31" y="164"/>
                  </a:lnTo>
                  <a:lnTo>
                    <a:pt x="24" y="159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50"/>
                  </a:lnTo>
                  <a:lnTo>
                    <a:pt x="20" y="147"/>
                  </a:lnTo>
                  <a:lnTo>
                    <a:pt x="18" y="145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8"/>
                  </a:lnTo>
                  <a:lnTo>
                    <a:pt x="6" y="60"/>
                  </a:lnTo>
                  <a:lnTo>
                    <a:pt x="11" y="3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F3FB765-30A3-EEA8-4FB8-B404381D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63" y="2150401"/>
              <a:ext cx="915023" cy="7496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90" y="4"/>
                </a:cxn>
                <a:cxn ang="0">
                  <a:pos x="149" y="11"/>
                </a:cxn>
                <a:cxn ang="0">
                  <a:pos x="249" y="25"/>
                </a:cxn>
                <a:cxn ang="0">
                  <a:pos x="353" y="35"/>
                </a:cxn>
                <a:cxn ang="0">
                  <a:pos x="456" y="45"/>
                </a:cxn>
                <a:cxn ang="0">
                  <a:pos x="482" y="47"/>
                </a:cxn>
                <a:cxn ang="0">
                  <a:pos x="509" y="48"/>
                </a:cxn>
                <a:cxn ang="0">
                  <a:pos x="502" y="139"/>
                </a:cxn>
                <a:cxn ang="0">
                  <a:pos x="495" y="233"/>
                </a:cxn>
                <a:cxn ang="0">
                  <a:pos x="489" y="326"/>
                </a:cxn>
                <a:cxn ang="0">
                  <a:pos x="481" y="417"/>
                </a:cxn>
                <a:cxn ang="0">
                  <a:pos x="358" y="408"/>
                </a:cxn>
                <a:cxn ang="0">
                  <a:pos x="235" y="395"/>
                </a:cxn>
                <a:cxn ang="0">
                  <a:pos x="117" y="381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7" y="184"/>
                </a:cxn>
                <a:cxn ang="0">
                  <a:pos x="40" y="90"/>
                </a:cxn>
                <a:cxn ang="0">
                  <a:pos x="43" y="69"/>
                </a:cxn>
                <a:cxn ang="0">
                  <a:pos x="48" y="48"/>
                </a:cxn>
                <a:cxn ang="0">
                  <a:pos x="49" y="35"/>
                </a:cxn>
                <a:cxn ang="0">
                  <a:pos x="49" y="21"/>
                </a:cxn>
                <a:cxn ang="0">
                  <a:pos x="53" y="10"/>
                </a:cxn>
                <a:cxn ang="0">
                  <a:pos x="59" y="0"/>
                </a:cxn>
              </a:cxnLst>
              <a:rect l="0" t="0" r="r" b="b"/>
              <a:pathLst>
                <a:path w="509" h="417">
                  <a:moveTo>
                    <a:pt x="59" y="0"/>
                  </a:moveTo>
                  <a:lnTo>
                    <a:pt x="72" y="2"/>
                  </a:lnTo>
                  <a:lnTo>
                    <a:pt x="90" y="4"/>
                  </a:lnTo>
                  <a:lnTo>
                    <a:pt x="149" y="11"/>
                  </a:lnTo>
                  <a:lnTo>
                    <a:pt x="249" y="25"/>
                  </a:lnTo>
                  <a:lnTo>
                    <a:pt x="353" y="35"/>
                  </a:lnTo>
                  <a:lnTo>
                    <a:pt x="456" y="45"/>
                  </a:lnTo>
                  <a:lnTo>
                    <a:pt x="482" y="47"/>
                  </a:lnTo>
                  <a:lnTo>
                    <a:pt x="509" y="48"/>
                  </a:lnTo>
                  <a:lnTo>
                    <a:pt x="502" y="139"/>
                  </a:lnTo>
                  <a:lnTo>
                    <a:pt x="495" y="233"/>
                  </a:lnTo>
                  <a:lnTo>
                    <a:pt x="489" y="326"/>
                  </a:lnTo>
                  <a:lnTo>
                    <a:pt x="481" y="417"/>
                  </a:lnTo>
                  <a:lnTo>
                    <a:pt x="358" y="408"/>
                  </a:lnTo>
                  <a:lnTo>
                    <a:pt x="235" y="395"/>
                  </a:lnTo>
                  <a:lnTo>
                    <a:pt x="117" y="381"/>
                  </a:lnTo>
                  <a:lnTo>
                    <a:pt x="0" y="363"/>
                  </a:lnTo>
                  <a:lnTo>
                    <a:pt x="13" y="276"/>
                  </a:lnTo>
                  <a:lnTo>
                    <a:pt x="27" y="184"/>
                  </a:lnTo>
                  <a:lnTo>
                    <a:pt x="40" y="90"/>
                  </a:lnTo>
                  <a:lnTo>
                    <a:pt x="43" y="69"/>
                  </a:lnTo>
                  <a:lnTo>
                    <a:pt x="48" y="48"/>
                  </a:lnTo>
                  <a:lnTo>
                    <a:pt x="49" y="35"/>
                  </a:lnTo>
                  <a:lnTo>
                    <a:pt x="49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04486FF-30B0-C085-FC07-00AECC67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551" y="2849702"/>
              <a:ext cx="952773" cy="7442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9" y="0"/>
                </a:cxn>
                <a:cxn ang="0">
                  <a:pos x="206" y="16"/>
                </a:cxn>
                <a:cxn ang="0">
                  <a:pos x="367" y="30"/>
                </a:cxn>
                <a:cxn ang="0">
                  <a:pos x="530" y="42"/>
                </a:cxn>
                <a:cxn ang="0">
                  <a:pos x="523" y="166"/>
                </a:cxn>
                <a:cxn ang="0">
                  <a:pos x="517" y="290"/>
                </a:cxn>
                <a:cxn ang="0">
                  <a:pos x="510" y="414"/>
                </a:cxn>
                <a:cxn ang="0">
                  <a:pos x="339" y="402"/>
                </a:cxn>
                <a:cxn ang="0">
                  <a:pos x="169" y="387"/>
                </a:cxn>
                <a:cxn ang="0">
                  <a:pos x="0" y="370"/>
                </a:cxn>
                <a:cxn ang="0">
                  <a:pos x="4" y="324"/>
                </a:cxn>
                <a:cxn ang="0">
                  <a:pos x="14" y="247"/>
                </a:cxn>
                <a:cxn ang="0">
                  <a:pos x="35" y="86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0"/>
                </a:cxn>
              </a:cxnLst>
              <a:rect l="0" t="0" r="r" b="b"/>
              <a:pathLst>
                <a:path w="530" h="414">
                  <a:moveTo>
                    <a:pt x="48" y="0"/>
                  </a:moveTo>
                  <a:lnTo>
                    <a:pt x="49" y="0"/>
                  </a:lnTo>
                  <a:lnTo>
                    <a:pt x="206" y="16"/>
                  </a:lnTo>
                  <a:lnTo>
                    <a:pt x="367" y="30"/>
                  </a:lnTo>
                  <a:lnTo>
                    <a:pt x="530" y="42"/>
                  </a:lnTo>
                  <a:lnTo>
                    <a:pt x="523" y="166"/>
                  </a:lnTo>
                  <a:lnTo>
                    <a:pt x="517" y="290"/>
                  </a:lnTo>
                  <a:lnTo>
                    <a:pt x="510" y="414"/>
                  </a:lnTo>
                  <a:lnTo>
                    <a:pt x="339" y="402"/>
                  </a:lnTo>
                  <a:lnTo>
                    <a:pt x="169" y="387"/>
                  </a:lnTo>
                  <a:lnTo>
                    <a:pt x="0" y="370"/>
                  </a:lnTo>
                  <a:lnTo>
                    <a:pt x="4" y="324"/>
                  </a:lnTo>
                  <a:lnTo>
                    <a:pt x="14" y="247"/>
                  </a:lnTo>
                  <a:lnTo>
                    <a:pt x="35" y="86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28653FA-B27C-DB06-AD81-3BBC929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05" y="3518441"/>
              <a:ext cx="906034" cy="9527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73" y="12"/>
                </a:cxn>
                <a:cxn ang="0">
                  <a:pos x="280" y="23"/>
                </a:cxn>
                <a:cxn ang="0">
                  <a:pos x="391" y="33"/>
                </a:cxn>
                <a:cxn ang="0">
                  <a:pos x="504" y="40"/>
                </a:cxn>
                <a:cxn ang="0">
                  <a:pos x="498" y="90"/>
                </a:cxn>
                <a:cxn ang="0">
                  <a:pos x="495" y="144"/>
                </a:cxn>
                <a:cxn ang="0">
                  <a:pos x="492" y="197"/>
                </a:cxn>
                <a:cxn ang="0">
                  <a:pos x="486" y="302"/>
                </a:cxn>
                <a:cxn ang="0">
                  <a:pos x="478" y="406"/>
                </a:cxn>
                <a:cxn ang="0">
                  <a:pos x="475" y="456"/>
                </a:cxn>
                <a:cxn ang="0">
                  <a:pos x="468" y="505"/>
                </a:cxn>
                <a:cxn ang="0">
                  <a:pos x="328" y="493"/>
                </a:cxn>
                <a:cxn ang="0">
                  <a:pos x="192" y="482"/>
                </a:cxn>
                <a:cxn ang="0">
                  <a:pos x="190" y="485"/>
                </a:cxn>
                <a:cxn ang="0">
                  <a:pos x="190" y="490"/>
                </a:cxn>
                <a:cxn ang="0">
                  <a:pos x="194" y="499"/>
                </a:cxn>
                <a:cxn ang="0">
                  <a:pos x="192" y="502"/>
                </a:cxn>
                <a:cxn ang="0">
                  <a:pos x="151" y="497"/>
                </a:cxn>
                <a:cxn ang="0">
                  <a:pos x="110" y="493"/>
                </a:cxn>
                <a:cxn ang="0">
                  <a:pos x="71" y="488"/>
                </a:cxn>
                <a:cxn ang="0">
                  <a:pos x="66" y="497"/>
                </a:cxn>
                <a:cxn ang="0">
                  <a:pos x="65" y="509"/>
                </a:cxn>
                <a:cxn ang="0">
                  <a:pos x="63" y="520"/>
                </a:cxn>
                <a:cxn ang="0">
                  <a:pos x="59" y="530"/>
                </a:cxn>
                <a:cxn ang="0">
                  <a:pos x="39" y="527"/>
                </a:cxn>
                <a:cxn ang="0">
                  <a:pos x="18" y="525"/>
                </a:cxn>
                <a:cxn ang="0">
                  <a:pos x="0" y="521"/>
                </a:cxn>
                <a:cxn ang="0">
                  <a:pos x="34" y="261"/>
                </a:cxn>
                <a:cxn ang="0">
                  <a:pos x="65" y="0"/>
                </a:cxn>
              </a:cxnLst>
              <a:rect l="0" t="0" r="r" b="b"/>
              <a:pathLst>
                <a:path w="504" h="530">
                  <a:moveTo>
                    <a:pt x="65" y="0"/>
                  </a:moveTo>
                  <a:lnTo>
                    <a:pt x="173" y="12"/>
                  </a:lnTo>
                  <a:lnTo>
                    <a:pt x="280" y="23"/>
                  </a:lnTo>
                  <a:lnTo>
                    <a:pt x="391" y="33"/>
                  </a:lnTo>
                  <a:lnTo>
                    <a:pt x="504" y="40"/>
                  </a:lnTo>
                  <a:lnTo>
                    <a:pt x="498" y="90"/>
                  </a:lnTo>
                  <a:lnTo>
                    <a:pt x="495" y="144"/>
                  </a:lnTo>
                  <a:lnTo>
                    <a:pt x="492" y="197"/>
                  </a:lnTo>
                  <a:lnTo>
                    <a:pt x="486" y="302"/>
                  </a:lnTo>
                  <a:lnTo>
                    <a:pt x="478" y="406"/>
                  </a:lnTo>
                  <a:lnTo>
                    <a:pt x="475" y="456"/>
                  </a:lnTo>
                  <a:lnTo>
                    <a:pt x="468" y="505"/>
                  </a:lnTo>
                  <a:lnTo>
                    <a:pt x="328" y="493"/>
                  </a:lnTo>
                  <a:lnTo>
                    <a:pt x="192" y="482"/>
                  </a:lnTo>
                  <a:lnTo>
                    <a:pt x="190" y="485"/>
                  </a:lnTo>
                  <a:lnTo>
                    <a:pt x="190" y="490"/>
                  </a:lnTo>
                  <a:lnTo>
                    <a:pt x="194" y="499"/>
                  </a:lnTo>
                  <a:lnTo>
                    <a:pt x="192" y="502"/>
                  </a:lnTo>
                  <a:lnTo>
                    <a:pt x="151" y="497"/>
                  </a:lnTo>
                  <a:lnTo>
                    <a:pt x="110" y="493"/>
                  </a:lnTo>
                  <a:lnTo>
                    <a:pt x="71" y="488"/>
                  </a:lnTo>
                  <a:lnTo>
                    <a:pt x="66" y="497"/>
                  </a:lnTo>
                  <a:lnTo>
                    <a:pt x="65" y="509"/>
                  </a:lnTo>
                  <a:lnTo>
                    <a:pt x="63" y="520"/>
                  </a:lnTo>
                  <a:lnTo>
                    <a:pt x="59" y="530"/>
                  </a:lnTo>
                  <a:lnTo>
                    <a:pt x="39" y="527"/>
                  </a:lnTo>
                  <a:lnTo>
                    <a:pt x="18" y="525"/>
                  </a:lnTo>
                  <a:lnTo>
                    <a:pt x="0" y="521"/>
                  </a:lnTo>
                  <a:lnTo>
                    <a:pt x="34" y="26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30E6154-BDAE-3C12-157A-66E112A3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100" y="3417770"/>
              <a:ext cx="886260" cy="1037266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317" y="30"/>
                </a:cxn>
                <a:cxn ang="0">
                  <a:pos x="493" y="56"/>
                </a:cxn>
                <a:cxn ang="0">
                  <a:pos x="425" y="577"/>
                </a:cxn>
                <a:cxn ang="0">
                  <a:pos x="270" y="558"/>
                </a:cxn>
                <a:cxn ang="0">
                  <a:pos x="270" y="552"/>
                </a:cxn>
                <a:cxn ang="0">
                  <a:pos x="252" y="546"/>
                </a:cxn>
                <a:cxn ang="0">
                  <a:pos x="246" y="540"/>
                </a:cxn>
                <a:cxn ang="0">
                  <a:pos x="231" y="532"/>
                </a:cxn>
                <a:cxn ang="0">
                  <a:pos x="211" y="524"/>
                </a:cxn>
                <a:cxn ang="0">
                  <a:pos x="214" y="519"/>
                </a:cxn>
                <a:cxn ang="0">
                  <a:pos x="212" y="520"/>
                </a:cxn>
                <a:cxn ang="0">
                  <a:pos x="209" y="520"/>
                </a:cxn>
                <a:cxn ang="0">
                  <a:pos x="169" y="498"/>
                </a:cxn>
                <a:cxn ang="0">
                  <a:pos x="135" y="478"/>
                </a:cxn>
                <a:cxn ang="0">
                  <a:pos x="138" y="475"/>
                </a:cxn>
                <a:cxn ang="0">
                  <a:pos x="136" y="474"/>
                </a:cxn>
                <a:cxn ang="0">
                  <a:pos x="131" y="476"/>
                </a:cxn>
                <a:cxn ang="0">
                  <a:pos x="124" y="474"/>
                </a:cxn>
                <a:cxn ang="0">
                  <a:pos x="126" y="469"/>
                </a:cxn>
                <a:cxn ang="0">
                  <a:pos x="119" y="469"/>
                </a:cxn>
                <a:cxn ang="0">
                  <a:pos x="108" y="465"/>
                </a:cxn>
                <a:cxn ang="0">
                  <a:pos x="98" y="456"/>
                </a:cxn>
                <a:cxn ang="0">
                  <a:pos x="90" y="454"/>
                </a:cxn>
                <a:cxn ang="0">
                  <a:pos x="54" y="431"/>
                </a:cxn>
                <a:cxn ang="0">
                  <a:pos x="49" y="428"/>
                </a:cxn>
                <a:cxn ang="0">
                  <a:pos x="49" y="425"/>
                </a:cxn>
                <a:cxn ang="0">
                  <a:pos x="44" y="426"/>
                </a:cxn>
                <a:cxn ang="0">
                  <a:pos x="26" y="414"/>
                </a:cxn>
                <a:cxn ang="0">
                  <a:pos x="0" y="400"/>
                </a:cxn>
                <a:cxn ang="0">
                  <a:pos x="6" y="393"/>
                </a:cxn>
                <a:cxn ang="0">
                  <a:pos x="8" y="386"/>
                </a:cxn>
                <a:cxn ang="0">
                  <a:pos x="14" y="386"/>
                </a:cxn>
                <a:cxn ang="0">
                  <a:pos x="23" y="387"/>
                </a:cxn>
                <a:cxn ang="0">
                  <a:pos x="27" y="383"/>
                </a:cxn>
                <a:cxn ang="0">
                  <a:pos x="30" y="380"/>
                </a:cxn>
                <a:cxn ang="0">
                  <a:pos x="33" y="383"/>
                </a:cxn>
                <a:cxn ang="0">
                  <a:pos x="36" y="369"/>
                </a:cxn>
                <a:cxn ang="0">
                  <a:pos x="42" y="372"/>
                </a:cxn>
                <a:cxn ang="0">
                  <a:pos x="23" y="354"/>
                </a:cxn>
                <a:cxn ang="0">
                  <a:pos x="21" y="331"/>
                </a:cxn>
                <a:cxn ang="0">
                  <a:pos x="28" y="322"/>
                </a:cxn>
                <a:cxn ang="0">
                  <a:pos x="36" y="327"/>
                </a:cxn>
                <a:cxn ang="0">
                  <a:pos x="32" y="322"/>
                </a:cxn>
                <a:cxn ang="0">
                  <a:pos x="42" y="300"/>
                </a:cxn>
                <a:cxn ang="0">
                  <a:pos x="48" y="273"/>
                </a:cxn>
                <a:cxn ang="0">
                  <a:pos x="68" y="258"/>
                </a:cxn>
                <a:cxn ang="0">
                  <a:pos x="82" y="242"/>
                </a:cxn>
                <a:cxn ang="0">
                  <a:pos x="71" y="231"/>
                </a:cxn>
                <a:cxn ang="0">
                  <a:pos x="62" y="202"/>
                </a:cxn>
                <a:cxn ang="0">
                  <a:pos x="57" y="168"/>
                </a:cxn>
                <a:cxn ang="0">
                  <a:pos x="65" y="111"/>
                </a:cxn>
                <a:cxn ang="0">
                  <a:pos x="75" y="71"/>
                </a:cxn>
                <a:cxn ang="0">
                  <a:pos x="93" y="76"/>
                </a:cxn>
                <a:cxn ang="0">
                  <a:pos x="96" y="83"/>
                </a:cxn>
                <a:cxn ang="0">
                  <a:pos x="101" y="88"/>
                </a:cxn>
                <a:cxn ang="0">
                  <a:pos x="107" y="89"/>
                </a:cxn>
                <a:cxn ang="0">
                  <a:pos x="115" y="76"/>
                </a:cxn>
                <a:cxn ang="0">
                  <a:pos x="124" y="54"/>
                </a:cxn>
                <a:cxn ang="0">
                  <a:pos x="132" y="0"/>
                </a:cxn>
              </a:cxnLst>
              <a:rect l="0" t="0" r="r" b="b"/>
              <a:pathLst>
                <a:path w="493" h="577">
                  <a:moveTo>
                    <a:pt x="132" y="0"/>
                  </a:moveTo>
                  <a:lnTo>
                    <a:pt x="171" y="7"/>
                  </a:lnTo>
                  <a:lnTo>
                    <a:pt x="211" y="15"/>
                  </a:lnTo>
                  <a:lnTo>
                    <a:pt x="250" y="22"/>
                  </a:lnTo>
                  <a:lnTo>
                    <a:pt x="264" y="22"/>
                  </a:lnTo>
                  <a:lnTo>
                    <a:pt x="317" y="30"/>
                  </a:lnTo>
                  <a:lnTo>
                    <a:pt x="375" y="39"/>
                  </a:lnTo>
                  <a:lnTo>
                    <a:pt x="434" y="48"/>
                  </a:lnTo>
                  <a:lnTo>
                    <a:pt x="493" y="56"/>
                  </a:lnTo>
                  <a:lnTo>
                    <a:pt x="469" y="230"/>
                  </a:lnTo>
                  <a:lnTo>
                    <a:pt x="448" y="405"/>
                  </a:lnTo>
                  <a:lnTo>
                    <a:pt x="425" y="577"/>
                  </a:lnTo>
                  <a:lnTo>
                    <a:pt x="373" y="570"/>
                  </a:lnTo>
                  <a:lnTo>
                    <a:pt x="323" y="563"/>
                  </a:lnTo>
                  <a:lnTo>
                    <a:pt x="270" y="558"/>
                  </a:lnTo>
                  <a:lnTo>
                    <a:pt x="269" y="556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67" y="551"/>
                  </a:lnTo>
                  <a:lnTo>
                    <a:pt x="261" y="551"/>
                  </a:lnTo>
                  <a:lnTo>
                    <a:pt x="252" y="546"/>
                  </a:lnTo>
                  <a:lnTo>
                    <a:pt x="249" y="542"/>
                  </a:lnTo>
                  <a:lnTo>
                    <a:pt x="250" y="538"/>
                  </a:lnTo>
                  <a:lnTo>
                    <a:pt x="246" y="540"/>
                  </a:lnTo>
                  <a:lnTo>
                    <a:pt x="241" y="539"/>
                  </a:lnTo>
                  <a:lnTo>
                    <a:pt x="235" y="535"/>
                  </a:lnTo>
                  <a:lnTo>
                    <a:pt x="231" y="532"/>
                  </a:lnTo>
                  <a:lnTo>
                    <a:pt x="224" y="530"/>
                  </a:lnTo>
                  <a:lnTo>
                    <a:pt x="216" y="526"/>
                  </a:lnTo>
                  <a:lnTo>
                    <a:pt x="211" y="524"/>
                  </a:lnTo>
                  <a:lnTo>
                    <a:pt x="213" y="521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3" y="518"/>
                  </a:lnTo>
                  <a:lnTo>
                    <a:pt x="212" y="518"/>
                  </a:lnTo>
                  <a:lnTo>
                    <a:pt x="212" y="520"/>
                  </a:lnTo>
                  <a:lnTo>
                    <a:pt x="211" y="521"/>
                  </a:lnTo>
                  <a:lnTo>
                    <a:pt x="210" y="521"/>
                  </a:lnTo>
                  <a:lnTo>
                    <a:pt x="209" y="520"/>
                  </a:lnTo>
                  <a:lnTo>
                    <a:pt x="209" y="518"/>
                  </a:lnTo>
                  <a:lnTo>
                    <a:pt x="188" y="509"/>
                  </a:lnTo>
                  <a:lnTo>
                    <a:pt x="169" y="498"/>
                  </a:lnTo>
                  <a:lnTo>
                    <a:pt x="154" y="490"/>
                  </a:lnTo>
                  <a:lnTo>
                    <a:pt x="141" y="478"/>
                  </a:lnTo>
                  <a:lnTo>
                    <a:pt x="135" y="478"/>
                  </a:lnTo>
                  <a:lnTo>
                    <a:pt x="135" y="476"/>
                  </a:lnTo>
                  <a:lnTo>
                    <a:pt x="136" y="476"/>
                  </a:lnTo>
                  <a:lnTo>
                    <a:pt x="138" y="475"/>
                  </a:lnTo>
                  <a:lnTo>
                    <a:pt x="139" y="475"/>
                  </a:lnTo>
                  <a:lnTo>
                    <a:pt x="138" y="474"/>
                  </a:lnTo>
                  <a:lnTo>
                    <a:pt x="136" y="474"/>
                  </a:lnTo>
                  <a:lnTo>
                    <a:pt x="135" y="475"/>
                  </a:lnTo>
                  <a:lnTo>
                    <a:pt x="133" y="475"/>
                  </a:lnTo>
                  <a:lnTo>
                    <a:pt x="131" y="476"/>
                  </a:lnTo>
                  <a:lnTo>
                    <a:pt x="127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5" y="471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1" y="468"/>
                  </a:lnTo>
                  <a:lnTo>
                    <a:pt x="119" y="469"/>
                  </a:lnTo>
                  <a:lnTo>
                    <a:pt x="115" y="469"/>
                  </a:lnTo>
                  <a:lnTo>
                    <a:pt x="112" y="468"/>
                  </a:lnTo>
                  <a:lnTo>
                    <a:pt x="108" y="465"/>
                  </a:lnTo>
                  <a:lnTo>
                    <a:pt x="105" y="462"/>
                  </a:lnTo>
                  <a:lnTo>
                    <a:pt x="101" y="460"/>
                  </a:lnTo>
                  <a:lnTo>
                    <a:pt x="98" y="456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4"/>
                  </a:lnTo>
                  <a:lnTo>
                    <a:pt x="78" y="447"/>
                  </a:lnTo>
                  <a:lnTo>
                    <a:pt x="65" y="440"/>
                  </a:lnTo>
                  <a:lnTo>
                    <a:pt x="54" y="431"/>
                  </a:lnTo>
                  <a:lnTo>
                    <a:pt x="48" y="431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0" y="427"/>
                  </a:lnTo>
                  <a:lnTo>
                    <a:pt x="51" y="427"/>
                  </a:lnTo>
                  <a:lnTo>
                    <a:pt x="49" y="425"/>
                  </a:lnTo>
                  <a:lnTo>
                    <a:pt x="48" y="426"/>
                  </a:lnTo>
                  <a:lnTo>
                    <a:pt x="48" y="428"/>
                  </a:lnTo>
                  <a:lnTo>
                    <a:pt x="44" y="426"/>
                  </a:lnTo>
                  <a:lnTo>
                    <a:pt x="37" y="422"/>
                  </a:lnTo>
                  <a:lnTo>
                    <a:pt x="30" y="418"/>
                  </a:lnTo>
                  <a:lnTo>
                    <a:pt x="26" y="414"/>
                  </a:lnTo>
                  <a:lnTo>
                    <a:pt x="16" y="410"/>
                  </a:lnTo>
                  <a:lnTo>
                    <a:pt x="8" y="406"/>
                  </a:lnTo>
                  <a:lnTo>
                    <a:pt x="0" y="400"/>
                  </a:lnTo>
                  <a:lnTo>
                    <a:pt x="2" y="396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7" y="391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9" y="385"/>
                  </a:lnTo>
                  <a:lnTo>
                    <a:pt x="12" y="385"/>
                  </a:lnTo>
                  <a:lnTo>
                    <a:pt x="14" y="386"/>
                  </a:lnTo>
                  <a:lnTo>
                    <a:pt x="18" y="386"/>
                  </a:lnTo>
                  <a:lnTo>
                    <a:pt x="21" y="387"/>
                  </a:lnTo>
                  <a:lnTo>
                    <a:pt x="23" y="387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30" y="380"/>
                  </a:lnTo>
                  <a:lnTo>
                    <a:pt x="30" y="386"/>
                  </a:lnTo>
                  <a:lnTo>
                    <a:pt x="32" y="385"/>
                  </a:lnTo>
                  <a:lnTo>
                    <a:pt x="33" y="383"/>
                  </a:lnTo>
                  <a:lnTo>
                    <a:pt x="33" y="370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39" y="370"/>
                  </a:lnTo>
                  <a:lnTo>
                    <a:pt x="40" y="371"/>
                  </a:lnTo>
                  <a:lnTo>
                    <a:pt x="42" y="372"/>
                  </a:lnTo>
                  <a:lnTo>
                    <a:pt x="37" y="365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20" y="352"/>
                  </a:lnTo>
                  <a:lnTo>
                    <a:pt x="21" y="344"/>
                  </a:lnTo>
                  <a:lnTo>
                    <a:pt x="21" y="331"/>
                  </a:lnTo>
                  <a:lnTo>
                    <a:pt x="22" y="324"/>
                  </a:lnTo>
                  <a:lnTo>
                    <a:pt x="23" y="322"/>
                  </a:lnTo>
                  <a:lnTo>
                    <a:pt x="28" y="322"/>
                  </a:lnTo>
                  <a:lnTo>
                    <a:pt x="33" y="324"/>
                  </a:lnTo>
                  <a:lnTo>
                    <a:pt x="35" y="327"/>
                  </a:lnTo>
                  <a:lnTo>
                    <a:pt x="36" y="327"/>
                  </a:lnTo>
                  <a:lnTo>
                    <a:pt x="36" y="326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0" y="321"/>
                  </a:lnTo>
                  <a:lnTo>
                    <a:pt x="32" y="317"/>
                  </a:lnTo>
                  <a:lnTo>
                    <a:pt x="42" y="300"/>
                  </a:lnTo>
                  <a:lnTo>
                    <a:pt x="44" y="295"/>
                  </a:lnTo>
                  <a:lnTo>
                    <a:pt x="47" y="279"/>
                  </a:lnTo>
                  <a:lnTo>
                    <a:pt x="48" y="273"/>
                  </a:lnTo>
                  <a:lnTo>
                    <a:pt x="54" y="266"/>
                  </a:lnTo>
                  <a:lnTo>
                    <a:pt x="61" y="261"/>
                  </a:lnTo>
                  <a:lnTo>
                    <a:pt x="68" y="258"/>
                  </a:lnTo>
                  <a:lnTo>
                    <a:pt x="75" y="253"/>
                  </a:lnTo>
                  <a:lnTo>
                    <a:pt x="82" y="245"/>
                  </a:lnTo>
                  <a:lnTo>
                    <a:pt x="82" y="242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1" y="231"/>
                  </a:lnTo>
                  <a:lnTo>
                    <a:pt x="68" y="228"/>
                  </a:lnTo>
                  <a:lnTo>
                    <a:pt x="65" y="214"/>
                  </a:lnTo>
                  <a:lnTo>
                    <a:pt x="62" y="202"/>
                  </a:lnTo>
                  <a:lnTo>
                    <a:pt x="58" y="189"/>
                  </a:lnTo>
                  <a:lnTo>
                    <a:pt x="56" y="179"/>
                  </a:lnTo>
                  <a:lnTo>
                    <a:pt x="57" y="168"/>
                  </a:lnTo>
                  <a:lnTo>
                    <a:pt x="64" y="158"/>
                  </a:lnTo>
                  <a:lnTo>
                    <a:pt x="64" y="134"/>
                  </a:lnTo>
                  <a:lnTo>
                    <a:pt x="65" y="111"/>
                  </a:lnTo>
                  <a:lnTo>
                    <a:pt x="66" y="91"/>
                  </a:lnTo>
                  <a:lnTo>
                    <a:pt x="68" y="74"/>
                  </a:lnTo>
                  <a:lnTo>
                    <a:pt x="75" y="71"/>
                  </a:lnTo>
                  <a:lnTo>
                    <a:pt x="80" y="72"/>
                  </a:lnTo>
                  <a:lnTo>
                    <a:pt x="85" y="75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4" y="81"/>
                  </a:lnTo>
                  <a:lnTo>
                    <a:pt x="96" y="83"/>
                  </a:lnTo>
                  <a:lnTo>
                    <a:pt x="96" y="86"/>
                  </a:lnTo>
                  <a:lnTo>
                    <a:pt x="97" y="88"/>
                  </a:lnTo>
                  <a:lnTo>
                    <a:pt x="101" y="88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8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9" y="71"/>
                  </a:lnTo>
                  <a:lnTo>
                    <a:pt x="121" y="64"/>
                  </a:lnTo>
                  <a:lnTo>
                    <a:pt x="124" y="54"/>
                  </a:lnTo>
                  <a:lnTo>
                    <a:pt x="126" y="37"/>
                  </a:lnTo>
                  <a:lnTo>
                    <a:pt x="129" y="18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700683-5952-D443-9F99-574B5BB7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78" y="2434436"/>
              <a:ext cx="828734" cy="1287143"/>
            </a:xfrm>
            <a:custGeom>
              <a:avLst/>
              <a:gdLst/>
              <a:ahLst/>
              <a:cxnLst>
                <a:cxn ang="0">
                  <a:pos x="194" y="30"/>
                </a:cxn>
                <a:cxn ang="0">
                  <a:pos x="461" y="84"/>
                </a:cxn>
                <a:cxn ang="0">
                  <a:pos x="420" y="313"/>
                </a:cxn>
                <a:cxn ang="0">
                  <a:pos x="390" y="479"/>
                </a:cxn>
                <a:cxn ang="0">
                  <a:pos x="376" y="558"/>
                </a:cxn>
                <a:cxn ang="0">
                  <a:pos x="368" y="609"/>
                </a:cxn>
                <a:cxn ang="0">
                  <a:pos x="357" y="631"/>
                </a:cxn>
                <a:cxn ang="0">
                  <a:pos x="349" y="629"/>
                </a:cxn>
                <a:cxn ang="0">
                  <a:pos x="340" y="617"/>
                </a:cxn>
                <a:cxn ang="0">
                  <a:pos x="318" y="617"/>
                </a:cxn>
                <a:cxn ang="0">
                  <a:pos x="312" y="622"/>
                </a:cxn>
                <a:cxn ang="0">
                  <a:pos x="310" y="673"/>
                </a:cxn>
                <a:cxn ang="0">
                  <a:pos x="312" y="691"/>
                </a:cxn>
                <a:cxn ang="0">
                  <a:pos x="310" y="703"/>
                </a:cxn>
                <a:cxn ang="0">
                  <a:pos x="306" y="707"/>
                </a:cxn>
                <a:cxn ang="0">
                  <a:pos x="303" y="710"/>
                </a:cxn>
                <a:cxn ang="0">
                  <a:pos x="304" y="716"/>
                </a:cxn>
                <a:cxn ang="0">
                  <a:pos x="229" y="609"/>
                </a:cxn>
                <a:cxn ang="0">
                  <a:pos x="151" y="493"/>
                </a:cxn>
                <a:cxn ang="0">
                  <a:pos x="95" y="414"/>
                </a:cxn>
                <a:cxn ang="0">
                  <a:pos x="72" y="379"/>
                </a:cxn>
                <a:cxn ang="0">
                  <a:pos x="63" y="365"/>
                </a:cxn>
                <a:cxn ang="0">
                  <a:pos x="59" y="362"/>
                </a:cxn>
                <a:cxn ang="0">
                  <a:pos x="57" y="358"/>
                </a:cxn>
                <a:cxn ang="0">
                  <a:pos x="56" y="352"/>
                </a:cxn>
                <a:cxn ang="0">
                  <a:pos x="50" y="346"/>
                </a:cxn>
                <a:cxn ang="0">
                  <a:pos x="43" y="338"/>
                </a:cxn>
                <a:cxn ang="0">
                  <a:pos x="42" y="332"/>
                </a:cxn>
                <a:cxn ang="0">
                  <a:pos x="25" y="311"/>
                </a:cxn>
                <a:cxn ang="0">
                  <a:pos x="9" y="288"/>
                </a:cxn>
                <a:cxn ang="0">
                  <a:pos x="1" y="273"/>
                </a:cxn>
                <a:cxn ang="0">
                  <a:pos x="2" y="251"/>
                </a:cxn>
                <a:cxn ang="0">
                  <a:pos x="6" y="241"/>
                </a:cxn>
                <a:cxn ang="0">
                  <a:pos x="10" y="217"/>
                </a:cxn>
                <a:cxn ang="0">
                  <a:pos x="30" y="133"/>
                </a:cxn>
                <a:cxn ang="0">
                  <a:pos x="64" y="0"/>
                </a:cxn>
              </a:cxnLst>
              <a:rect l="0" t="0" r="r" b="b"/>
              <a:pathLst>
                <a:path w="461" h="716">
                  <a:moveTo>
                    <a:pt x="64" y="0"/>
                  </a:moveTo>
                  <a:lnTo>
                    <a:pt x="194" y="30"/>
                  </a:lnTo>
                  <a:lnTo>
                    <a:pt x="327" y="58"/>
                  </a:lnTo>
                  <a:lnTo>
                    <a:pt x="461" y="84"/>
                  </a:lnTo>
                  <a:lnTo>
                    <a:pt x="440" y="197"/>
                  </a:lnTo>
                  <a:lnTo>
                    <a:pt x="420" y="313"/>
                  </a:lnTo>
                  <a:lnTo>
                    <a:pt x="399" y="426"/>
                  </a:lnTo>
                  <a:lnTo>
                    <a:pt x="390" y="479"/>
                  </a:lnTo>
                  <a:lnTo>
                    <a:pt x="382" y="533"/>
                  </a:lnTo>
                  <a:lnTo>
                    <a:pt x="376" y="558"/>
                  </a:lnTo>
                  <a:lnTo>
                    <a:pt x="369" y="596"/>
                  </a:lnTo>
                  <a:lnTo>
                    <a:pt x="368" y="609"/>
                  </a:lnTo>
                  <a:lnTo>
                    <a:pt x="364" y="621"/>
                  </a:lnTo>
                  <a:lnTo>
                    <a:pt x="357" y="631"/>
                  </a:lnTo>
                  <a:lnTo>
                    <a:pt x="354" y="631"/>
                  </a:lnTo>
                  <a:lnTo>
                    <a:pt x="349" y="629"/>
                  </a:lnTo>
                  <a:lnTo>
                    <a:pt x="344" y="619"/>
                  </a:lnTo>
                  <a:lnTo>
                    <a:pt x="340" y="617"/>
                  </a:lnTo>
                  <a:lnTo>
                    <a:pt x="322" y="614"/>
                  </a:lnTo>
                  <a:lnTo>
                    <a:pt x="318" y="617"/>
                  </a:lnTo>
                  <a:lnTo>
                    <a:pt x="313" y="619"/>
                  </a:lnTo>
                  <a:lnTo>
                    <a:pt x="312" y="622"/>
                  </a:lnTo>
                  <a:lnTo>
                    <a:pt x="312" y="643"/>
                  </a:lnTo>
                  <a:lnTo>
                    <a:pt x="310" y="673"/>
                  </a:lnTo>
                  <a:lnTo>
                    <a:pt x="310" y="682"/>
                  </a:lnTo>
                  <a:lnTo>
                    <a:pt x="312" y="691"/>
                  </a:lnTo>
                  <a:lnTo>
                    <a:pt x="312" y="699"/>
                  </a:lnTo>
                  <a:lnTo>
                    <a:pt x="310" y="703"/>
                  </a:lnTo>
                  <a:lnTo>
                    <a:pt x="307" y="705"/>
                  </a:lnTo>
                  <a:lnTo>
                    <a:pt x="306" y="707"/>
                  </a:lnTo>
                  <a:lnTo>
                    <a:pt x="304" y="708"/>
                  </a:lnTo>
                  <a:lnTo>
                    <a:pt x="303" y="710"/>
                  </a:lnTo>
                  <a:lnTo>
                    <a:pt x="303" y="713"/>
                  </a:lnTo>
                  <a:lnTo>
                    <a:pt x="304" y="716"/>
                  </a:lnTo>
                  <a:lnTo>
                    <a:pt x="268" y="665"/>
                  </a:lnTo>
                  <a:lnTo>
                    <a:pt x="229" y="609"/>
                  </a:lnTo>
                  <a:lnTo>
                    <a:pt x="191" y="552"/>
                  </a:lnTo>
                  <a:lnTo>
                    <a:pt x="151" y="493"/>
                  </a:lnTo>
                  <a:lnTo>
                    <a:pt x="112" y="436"/>
                  </a:lnTo>
                  <a:lnTo>
                    <a:pt x="95" y="414"/>
                  </a:lnTo>
                  <a:lnTo>
                    <a:pt x="78" y="388"/>
                  </a:lnTo>
                  <a:lnTo>
                    <a:pt x="72" y="379"/>
                  </a:lnTo>
                  <a:lnTo>
                    <a:pt x="64" y="366"/>
                  </a:lnTo>
                  <a:lnTo>
                    <a:pt x="63" y="365"/>
                  </a:lnTo>
                  <a:lnTo>
                    <a:pt x="60" y="364"/>
                  </a:lnTo>
                  <a:lnTo>
                    <a:pt x="59" y="362"/>
                  </a:lnTo>
                  <a:lnTo>
                    <a:pt x="58" y="360"/>
                  </a:lnTo>
                  <a:lnTo>
                    <a:pt x="57" y="358"/>
                  </a:lnTo>
                  <a:lnTo>
                    <a:pt x="57" y="355"/>
                  </a:lnTo>
                  <a:lnTo>
                    <a:pt x="56" y="352"/>
                  </a:lnTo>
                  <a:lnTo>
                    <a:pt x="53" y="349"/>
                  </a:lnTo>
                  <a:lnTo>
                    <a:pt x="50" y="346"/>
                  </a:lnTo>
                  <a:lnTo>
                    <a:pt x="44" y="341"/>
                  </a:lnTo>
                  <a:lnTo>
                    <a:pt x="43" y="338"/>
                  </a:lnTo>
                  <a:lnTo>
                    <a:pt x="43" y="335"/>
                  </a:lnTo>
                  <a:lnTo>
                    <a:pt x="42" y="332"/>
                  </a:lnTo>
                  <a:lnTo>
                    <a:pt x="35" y="323"/>
                  </a:lnTo>
                  <a:lnTo>
                    <a:pt x="25" y="311"/>
                  </a:lnTo>
                  <a:lnTo>
                    <a:pt x="16" y="299"/>
                  </a:lnTo>
                  <a:lnTo>
                    <a:pt x="9" y="288"/>
                  </a:lnTo>
                  <a:lnTo>
                    <a:pt x="4" y="280"/>
                  </a:lnTo>
                  <a:lnTo>
                    <a:pt x="1" y="273"/>
                  </a:lnTo>
                  <a:lnTo>
                    <a:pt x="0" y="264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6" y="241"/>
                  </a:lnTo>
                  <a:lnTo>
                    <a:pt x="8" y="237"/>
                  </a:lnTo>
                  <a:lnTo>
                    <a:pt x="10" y="217"/>
                  </a:lnTo>
                  <a:lnTo>
                    <a:pt x="14" y="199"/>
                  </a:lnTo>
                  <a:lnTo>
                    <a:pt x="30" y="133"/>
                  </a:lnTo>
                  <a:lnTo>
                    <a:pt x="48" y="6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3FD2466-C277-F3CE-B19D-45B40707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395" y="2585441"/>
              <a:ext cx="733456" cy="9222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48" y="12"/>
                </a:cxn>
                <a:cxn ang="0">
                  <a:pos x="213" y="22"/>
                </a:cxn>
                <a:cxn ang="0">
                  <a:pos x="281" y="31"/>
                </a:cxn>
                <a:cxn ang="0">
                  <a:pos x="276" y="80"/>
                </a:cxn>
                <a:cxn ang="0">
                  <a:pos x="267" y="127"/>
                </a:cxn>
                <a:cxn ang="0">
                  <a:pos x="315" y="132"/>
                </a:cxn>
                <a:cxn ang="0">
                  <a:pos x="361" y="139"/>
                </a:cxn>
                <a:cxn ang="0">
                  <a:pos x="408" y="145"/>
                </a:cxn>
                <a:cxn ang="0">
                  <a:pos x="392" y="267"/>
                </a:cxn>
                <a:cxn ang="0">
                  <a:pos x="377" y="391"/>
                </a:cxn>
                <a:cxn ang="0">
                  <a:pos x="361" y="513"/>
                </a:cxn>
                <a:cxn ang="0">
                  <a:pos x="269" y="503"/>
                </a:cxn>
                <a:cxn ang="0">
                  <a:pos x="178" y="489"/>
                </a:cxn>
                <a:cxn ang="0">
                  <a:pos x="88" y="475"/>
                </a:cxn>
                <a:cxn ang="0">
                  <a:pos x="0" y="460"/>
                </a:cxn>
                <a:cxn ang="0">
                  <a:pos x="42" y="231"/>
                </a:cxn>
                <a:cxn ang="0">
                  <a:pos x="81" y="0"/>
                </a:cxn>
              </a:cxnLst>
              <a:rect l="0" t="0" r="r" b="b"/>
              <a:pathLst>
                <a:path w="408" h="513">
                  <a:moveTo>
                    <a:pt x="81" y="0"/>
                  </a:moveTo>
                  <a:lnTo>
                    <a:pt x="148" y="12"/>
                  </a:lnTo>
                  <a:lnTo>
                    <a:pt x="213" y="22"/>
                  </a:lnTo>
                  <a:lnTo>
                    <a:pt x="281" y="31"/>
                  </a:lnTo>
                  <a:lnTo>
                    <a:pt x="276" y="80"/>
                  </a:lnTo>
                  <a:lnTo>
                    <a:pt x="267" y="127"/>
                  </a:lnTo>
                  <a:lnTo>
                    <a:pt x="315" y="132"/>
                  </a:lnTo>
                  <a:lnTo>
                    <a:pt x="361" y="139"/>
                  </a:lnTo>
                  <a:lnTo>
                    <a:pt x="408" y="145"/>
                  </a:lnTo>
                  <a:lnTo>
                    <a:pt x="392" y="267"/>
                  </a:lnTo>
                  <a:lnTo>
                    <a:pt x="377" y="391"/>
                  </a:lnTo>
                  <a:lnTo>
                    <a:pt x="361" y="513"/>
                  </a:lnTo>
                  <a:lnTo>
                    <a:pt x="269" y="503"/>
                  </a:lnTo>
                  <a:lnTo>
                    <a:pt x="178" y="489"/>
                  </a:lnTo>
                  <a:lnTo>
                    <a:pt x="88" y="475"/>
                  </a:lnTo>
                  <a:lnTo>
                    <a:pt x="0" y="460"/>
                  </a:lnTo>
                  <a:lnTo>
                    <a:pt x="42" y="23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921CBA2-7FDF-760A-872D-32A497C2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58" y="1373801"/>
              <a:ext cx="773005" cy="1265571"/>
            </a:xfrm>
            <a:custGeom>
              <a:avLst/>
              <a:gdLst/>
              <a:ahLst/>
              <a:cxnLst>
                <a:cxn ang="0">
                  <a:pos x="179" y="42"/>
                </a:cxn>
                <a:cxn ang="0">
                  <a:pos x="174" y="108"/>
                </a:cxn>
                <a:cxn ang="0">
                  <a:pos x="181" y="140"/>
                </a:cxn>
                <a:cxn ang="0">
                  <a:pos x="179" y="149"/>
                </a:cxn>
                <a:cxn ang="0">
                  <a:pos x="185" y="157"/>
                </a:cxn>
                <a:cxn ang="0">
                  <a:pos x="187" y="166"/>
                </a:cxn>
                <a:cxn ang="0">
                  <a:pos x="199" y="178"/>
                </a:cxn>
                <a:cxn ang="0">
                  <a:pos x="213" y="204"/>
                </a:cxn>
                <a:cxn ang="0">
                  <a:pos x="217" y="210"/>
                </a:cxn>
                <a:cxn ang="0">
                  <a:pos x="217" y="217"/>
                </a:cxn>
                <a:cxn ang="0">
                  <a:pos x="220" y="219"/>
                </a:cxn>
                <a:cxn ang="0">
                  <a:pos x="224" y="231"/>
                </a:cxn>
                <a:cxn ang="0">
                  <a:pos x="229" y="233"/>
                </a:cxn>
                <a:cxn ang="0">
                  <a:pos x="234" y="235"/>
                </a:cxn>
                <a:cxn ang="0">
                  <a:pos x="231" y="240"/>
                </a:cxn>
                <a:cxn ang="0">
                  <a:pos x="249" y="241"/>
                </a:cxn>
                <a:cxn ang="0">
                  <a:pos x="239" y="270"/>
                </a:cxn>
                <a:cxn ang="0">
                  <a:pos x="234" y="309"/>
                </a:cxn>
                <a:cxn ang="0">
                  <a:pos x="228" y="315"/>
                </a:cxn>
                <a:cxn ang="0">
                  <a:pos x="221" y="332"/>
                </a:cxn>
                <a:cxn ang="0">
                  <a:pos x="229" y="346"/>
                </a:cxn>
                <a:cxn ang="0">
                  <a:pos x="246" y="347"/>
                </a:cxn>
                <a:cxn ang="0">
                  <a:pos x="258" y="339"/>
                </a:cxn>
                <a:cxn ang="0">
                  <a:pos x="269" y="367"/>
                </a:cxn>
                <a:cxn ang="0">
                  <a:pos x="279" y="393"/>
                </a:cxn>
                <a:cxn ang="0">
                  <a:pos x="280" y="413"/>
                </a:cxn>
                <a:cxn ang="0">
                  <a:pos x="295" y="425"/>
                </a:cxn>
                <a:cxn ang="0">
                  <a:pos x="305" y="446"/>
                </a:cxn>
                <a:cxn ang="0">
                  <a:pos x="319" y="464"/>
                </a:cxn>
                <a:cxn ang="0">
                  <a:pos x="342" y="465"/>
                </a:cxn>
                <a:cxn ang="0">
                  <a:pos x="362" y="459"/>
                </a:cxn>
                <a:cxn ang="0">
                  <a:pos x="401" y="465"/>
                </a:cxn>
                <a:cxn ang="0">
                  <a:pos x="413" y="453"/>
                </a:cxn>
                <a:cxn ang="0">
                  <a:pos x="425" y="470"/>
                </a:cxn>
                <a:cxn ang="0">
                  <a:pos x="397" y="704"/>
                </a:cxn>
                <a:cxn ang="0">
                  <a:pos x="10" y="582"/>
                </a:cxn>
                <a:cxn ang="0">
                  <a:pos x="36" y="466"/>
                </a:cxn>
                <a:cxn ang="0">
                  <a:pos x="45" y="431"/>
                </a:cxn>
                <a:cxn ang="0">
                  <a:pos x="37" y="427"/>
                </a:cxn>
                <a:cxn ang="0">
                  <a:pos x="33" y="406"/>
                </a:cxn>
                <a:cxn ang="0">
                  <a:pos x="50" y="383"/>
                </a:cxn>
                <a:cxn ang="0">
                  <a:pos x="65" y="367"/>
                </a:cxn>
                <a:cxn ang="0">
                  <a:pos x="72" y="354"/>
                </a:cxn>
                <a:cxn ang="0">
                  <a:pos x="83" y="332"/>
                </a:cxn>
                <a:cxn ang="0">
                  <a:pos x="100" y="312"/>
                </a:cxn>
                <a:cxn ang="0">
                  <a:pos x="95" y="292"/>
                </a:cxn>
                <a:cxn ang="0">
                  <a:pos x="87" y="281"/>
                </a:cxn>
                <a:cxn ang="0">
                  <a:pos x="81" y="274"/>
                </a:cxn>
                <a:cxn ang="0">
                  <a:pos x="82" y="260"/>
                </a:cxn>
                <a:cxn ang="0">
                  <a:pos x="81" y="243"/>
                </a:cxn>
                <a:cxn ang="0">
                  <a:pos x="82" y="227"/>
                </a:cxn>
                <a:cxn ang="0">
                  <a:pos x="85" y="196"/>
                </a:cxn>
                <a:cxn ang="0">
                  <a:pos x="106" y="103"/>
                </a:cxn>
                <a:cxn ang="0">
                  <a:pos x="117" y="56"/>
                </a:cxn>
                <a:cxn ang="0">
                  <a:pos x="120" y="45"/>
                </a:cxn>
                <a:cxn ang="0">
                  <a:pos x="121" y="38"/>
                </a:cxn>
                <a:cxn ang="0">
                  <a:pos x="123" y="29"/>
                </a:cxn>
                <a:cxn ang="0">
                  <a:pos x="125" y="16"/>
                </a:cxn>
                <a:cxn ang="0">
                  <a:pos x="130" y="0"/>
                </a:cxn>
              </a:cxnLst>
              <a:rect l="0" t="0" r="r" b="b"/>
              <a:pathLst>
                <a:path w="430" h="704">
                  <a:moveTo>
                    <a:pt x="130" y="0"/>
                  </a:moveTo>
                  <a:lnTo>
                    <a:pt x="182" y="11"/>
                  </a:lnTo>
                  <a:lnTo>
                    <a:pt x="179" y="42"/>
                  </a:lnTo>
                  <a:lnTo>
                    <a:pt x="173" y="70"/>
                  </a:lnTo>
                  <a:lnTo>
                    <a:pt x="167" y="96"/>
                  </a:lnTo>
                  <a:lnTo>
                    <a:pt x="174" y="108"/>
                  </a:lnTo>
                  <a:lnTo>
                    <a:pt x="179" y="120"/>
                  </a:lnTo>
                  <a:lnTo>
                    <a:pt x="181" y="134"/>
                  </a:lnTo>
                  <a:lnTo>
                    <a:pt x="181" y="140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2" y="155"/>
                  </a:lnTo>
                  <a:lnTo>
                    <a:pt x="185" y="157"/>
                  </a:lnTo>
                  <a:lnTo>
                    <a:pt x="186" y="161"/>
                  </a:lnTo>
                  <a:lnTo>
                    <a:pt x="186" y="164"/>
                  </a:lnTo>
                  <a:lnTo>
                    <a:pt x="187" y="166"/>
                  </a:lnTo>
                  <a:lnTo>
                    <a:pt x="189" y="170"/>
                  </a:lnTo>
                  <a:lnTo>
                    <a:pt x="196" y="175"/>
                  </a:lnTo>
                  <a:lnTo>
                    <a:pt x="199" y="178"/>
                  </a:lnTo>
                  <a:lnTo>
                    <a:pt x="203" y="186"/>
                  </a:lnTo>
                  <a:lnTo>
                    <a:pt x="208" y="196"/>
                  </a:lnTo>
                  <a:lnTo>
                    <a:pt x="213" y="204"/>
                  </a:lnTo>
                  <a:lnTo>
                    <a:pt x="214" y="205"/>
                  </a:lnTo>
                  <a:lnTo>
                    <a:pt x="215" y="207"/>
                  </a:lnTo>
                  <a:lnTo>
                    <a:pt x="217" y="210"/>
                  </a:lnTo>
                  <a:lnTo>
                    <a:pt x="218" y="212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8" y="218"/>
                  </a:lnTo>
                  <a:lnTo>
                    <a:pt x="220" y="219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31"/>
                  </a:lnTo>
                  <a:lnTo>
                    <a:pt x="225" y="232"/>
                  </a:lnTo>
                  <a:lnTo>
                    <a:pt x="228" y="233"/>
                  </a:lnTo>
                  <a:lnTo>
                    <a:pt x="229" y="233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4" y="235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1" y="240"/>
                  </a:lnTo>
                  <a:lnTo>
                    <a:pt x="235" y="242"/>
                  </a:lnTo>
                  <a:lnTo>
                    <a:pt x="239" y="241"/>
                  </a:lnTo>
                  <a:lnTo>
                    <a:pt x="249" y="241"/>
                  </a:lnTo>
                  <a:lnTo>
                    <a:pt x="250" y="245"/>
                  </a:lnTo>
                  <a:lnTo>
                    <a:pt x="245" y="257"/>
                  </a:lnTo>
                  <a:lnTo>
                    <a:pt x="239" y="270"/>
                  </a:lnTo>
                  <a:lnTo>
                    <a:pt x="235" y="281"/>
                  </a:lnTo>
                  <a:lnTo>
                    <a:pt x="232" y="294"/>
                  </a:lnTo>
                  <a:lnTo>
                    <a:pt x="234" y="309"/>
                  </a:lnTo>
                  <a:lnTo>
                    <a:pt x="231" y="312"/>
                  </a:lnTo>
                  <a:lnTo>
                    <a:pt x="230" y="313"/>
                  </a:lnTo>
                  <a:lnTo>
                    <a:pt x="228" y="315"/>
                  </a:lnTo>
                  <a:lnTo>
                    <a:pt x="222" y="320"/>
                  </a:lnTo>
                  <a:lnTo>
                    <a:pt x="222" y="331"/>
                  </a:lnTo>
                  <a:lnTo>
                    <a:pt x="221" y="332"/>
                  </a:lnTo>
                  <a:lnTo>
                    <a:pt x="221" y="339"/>
                  </a:lnTo>
                  <a:lnTo>
                    <a:pt x="222" y="343"/>
                  </a:lnTo>
                  <a:lnTo>
                    <a:pt x="229" y="346"/>
                  </a:lnTo>
                  <a:lnTo>
                    <a:pt x="235" y="348"/>
                  </a:lnTo>
                  <a:lnTo>
                    <a:pt x="239" y="348"/>
                  </a:lnTo>
                  <a:lnTo>
                    <a:pt x="246" y="347"/>
                  </a:lnTo>
                  <a:lnTo>
                    <a:pt x="250" y="345"/>
                  </a:lnTo>
                  <a:lnTo>
                    <a:pt x="253" y="341"/>
                  </a:lnTo>
                  <a:lnTo>
                    <a:pt x="258" y="339"/>
                  </a:lnTo>
                  <a:lnTo>
                    <a:pt x="265" y="338"/>
                  </a:lnTo>
                  <a:lnTo>
                    <a:pt x="269" y="347"/>
                  </a:lnTo>
                  <a:lnTo>
                    <a:pt x="269" y="367"/>
                  </a:lnTo>
                  <a:lnTo>
                    <a:pt x="271" y="379"/>
                  </a:lnTo>
                  <a:lnTo>
                    <a:pt x="274" y="387"/>
                  </a:lnTo>
                  <a:lnTo>
                    <a:pt x="279" y="393"/>
                  </a:lnTo>
                  <a:lnTo>
                    <a:pt x="281" y="401"/>
                  </a:lnTo>
                  <a:lnTo>
                    <a:pt x="281" y="408"/>
                  </a:lnTo>
                  <a:lnTo>
                    <a:pt x="280" y="413"/>
                  </a:lnTo>
                  <a:lnTo>
                    <a:pt x="280" y="417"/>
                  </a:lnTo>
                  <a:lnTo>
                    <a:pt x="284" y="422"/>
                  </a:lnTo>
                  <a:lnTo>
                    <a:pt x="295" y="425"/>
                  </a:lnTo>
                  <a:lnTo>
                    <a:pt x="301" y="430"/>
                  </a:lnTo>
                  <a:lnTo>
                    <a:pt x="303" y="438"/>
                  </a:lnTo>
                  <a:lnTo>
                    <a:pt x="305" y="446"/>
                  </a:lnTo>
                  <a:lnTo>
                    <a:pt x="306" y="457"/>
                  </a:lnTo>
                  <a:lnTo>
                    <a:pt x="307" y="469"/>
                  </a:lnTo>
                  <a:lnTo>
                    <a:pt x="319" y="464"/>
                  </a:lnTo>
                  <a:lnTo>
                    <a:pt x="330" y="464"/>
                  </a:lnTo>
                  <a:lnTo>
                    <a:pt x="334" y="465"/>
                  </a:lnTo>
                  <a:lnTo>
                    <a:pt x="342" y="465"/>
                  </a:lnTo>
                  <a:lnTo>
                    <a:pt x="348" y="463"/>
                  </a:lnTo>
                  <a:lnTo>
                    <a:pt x="355" y="460"/>
                  </a:lnTo>
                  <a:lnTo>
                    <a:pt x="362" y="459"/>
                  </a:lnTo>
                  <a:lnTo>
                    <a:pt x="378" y="462"/>
                  </a:lnTo>
                  <a:lnTo>
                    <a:pt x="395" y="466"/>
                  </a:lnTo>
                  <a:lnTo>
                    <a:pt x="401" y="465"/>
                  </a:lnTo>
                  <a:lnTo>
                    <a:pt x="405" y="463"/>
                  </a:lnTo>
                  <a:lnTo>
                    <a:pt x="409" y="456"/>
                  </a:lnTo>
                  <a:lnTo>
                    <a:pt x="413" y="453"/>
                  </a:lnTo>
                  <a:lnTo>
                    <a:pt x="419" y="453"/>
                  </a:lnTo>
                  <a:lnTo>
                    <a:pt x="421" y="456"/>
                  </a:lnTo>
                  <a:lnTo>
                    <a:pt x="425" y="470"/>
                  </a:lnTo>
                  <a:lnTo>
                    <a:pt x="426" y="473"/>
                  </a:lnTo>
                  <a:lnTo>
                    <a:pt x="430" y="474"/>
                  </a:lnTo>
                  <a:lnTo>
                    <a:pt x="397" y="704"/>
                  </a:lnTo>
                  <a:lnTo>
                    <a:pt x="0" y="634"/>
                  </a:lnTo>
                  <a:lnTo>
                    <a:pt x="5" y="606"/>
                  </a:lnTo>
                  <a:lnTo>
                    <a:pt x="10" y="582"/>
                  </a:lnTo>
                  <a:lnTo>
                    <a:pt x="16" y="557"/>
                  </a:lnTo>
                  <a:lnTo>
                    <a:pt x="30" y="478"/>
                  </a:lnTo>
                  <a:lnTo>
                    <a:pt x="36" y="466"/>
                  </a:lnTo>
                  <a:lnTo>
                    <a:pt x="42" y="456"/>
                  </a:lnTo>
                  <a:lnTo>
                    <a:pt x="44" y="443"/>
                  </a:lnTo>
                  <a:lnTo>
                    <a:pt x="45" y="431"/>
                  </a:lnTo>
                  <a:lnTo>
                    <a:pt x="44" y="429"/>
                  </a:lnTo>
                  <a:lnTo>
                    <a:pt x="39" y="427"/>
                  </a:lnTo>
                  <a:lnTo>
                    <a:pt x="37" y="427"/>
                  </a:lnTo>
                  <a:lnTo>
                    <a:pt x="32" y="422"/>
                  </a:lnTo>
                  <a:lnTo>
                    <a:pt x="32" y="418"/>
                  </a:lnTo>
                  <a:lnTo>
                    <a:pt x="33" y="406"/>
                  </a:lnTo>
                  <a:lnTo>
                    <a:pt x="37" y="396"/>
                  </a:lnTo>
                  <a:lnTo>
                    <a:pt x="43" y="389"/>
                  </a:lnTo>
                  <a:lnTo>
                    <a:pt x="50" y="383"/>
                  </a:lnTo>
                  <a:lnTo>
                    <a:pt x="58" y="379"/>
                  </a:lnTo>
                  <a:lnTo>
                    <a:pt x="66" y="373"/>
                  </a:lnTo>
                  <a:lnTo>
                    <a:pt x="65" y="367"/>
                  </a:lnTo>
                  <a:lnTo>
                    <a:pt x="66" y="362"/>
                  </a:lnTo>
                  <a:lnTo>
                    <a:pt x="68" y="358"/>
                  </a:lnTo>
                  <a:lnTo>
                    <a:pt x="72" y="354"/>
                  </a:lnTo>
                  <a:lnTo>
                    <a:pt x="75" y="347"/>
                  </a:lnTo>
                  <a:lnTo>
                    <a:pt x="80" y="339"/>
                  </a:lnTo>
                  <a:lnTo>
                    <a:pt x="83" y="332"/>
                  </a:lnTo>
                  <a:lnTo>
                    <a:pt x="89" y="324"/>
                  </a:lnTo>
                  <a:lnTo>
                    <a:pt x="95" y="318"/>
                  </a:lnTo>
                  <a:lnTo>
                    <a:pt x="100" y="312"/>
                  </a:lnTo>
                  <a:lnTo>
                    <a:pt x="101" y="305"/>
                  </a:lnTo>
                  <a:lnTo>
                    <a:pt x="99" y="298"/>
                  </a:lnTo>
                  <a:lnTo>
                    <a:pt x="95" y="292"/>
                  </a:lnTo>
                  <a:lnTo>
                    <a:pt x="90" y="285"/>
                  </a:lnTo>
                  <a:lnTo>
                    <a:pt x="88" y="283"/>
                  </a:lnTo>
                  <a:lnTo>
                    <a:pt x="87" y="281"/>
                  </a:lnTo>
                  <a:lnTo>
                    <a:pt x="85" y="280"/>
                  </a:lnTo>
                  <a:lnTo>
                    <a:pt x="83" y="277"/>
                  </a:lnTo>
                  <a:lnTo>
                    <a:pt x="81" y="274"/>
                  </a:lnTo>
                  <a:lnTo>
                    <a:pt x="80" y="270"/>
                  </a:lnTo>
                  <a:lnTo>
                    <a:pt x="83" y="264"/>
                  </a:lnTo>
                  <a:lnTo>
                    <a:pt x="82" y="260"/>
                  </a:lnTo>
                  <a:lnTo>
                    <a:pt x="82" y="253"/>
                  </a:lnTo>
                  <a:lnTo>
                    <a:pt x="81" y="246"/>
                  </a:lnTo>
                  <a:lnTo>
                    <a:pt x="81" y="243"/>
                  </a:lnTo>
                  <a:lnTo>
                    <a:pt x="80" y="240"/>
                  </a:lnTo>
                  <a:lnTo>
                    <a:pt x="80" y="229"/>
                  </a:lnTo>
                  <a:lnTo>
                    <a:pt x="82" y="227"/>
                  </a:lnTo>
                  <a:lnTo>
                    <a:pt x="83" y="225"/>
                  </a:lnTo>
                  <a:lnTo>
                    <a:pt x="85" y="215"/>
                  </a:lnTo>
                  <a:lnTo>
                    <a:pt x="85" y="196"/>
                  </a:lnTo>
                  <a:lnTo>
                    <a:pt x="92" y="166"/>
                  </a:lnTo>
                  <a:lnTo>
                    <a:pt x="100" y="136"/>
                  </a:lnTo>
                  <a:lnTo>
                    <a:pt x="106" y="103"/>
                  </a:lnTo>
                  <a:lnTo>
                    <a:pt x="110" y="85"/>
                  </a:lnTo>
                  <a:lnTo>
                    <a:pt x="115" y="70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3" y="29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5" y="16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B303BCB-83C2-E7C8-AFE4-282E8177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98" y="2301407"/>
              <a:ext cx="1067826" cy="1804877"/>
            </a:xfrm>
            <a:custGeom>
              <a:avLst/>
              <a:gdLst/>
              <a:ahLst/>
              <a:cxnLst>
                <a:cxn ang="0">
                  <a:pos x="318" y="117"/>
                </a:cxn>
                <a:cxn ang="0">
                  <a:pos x="319" y="429"/>
                </a:cxn>
                <a:cxn ang="0">
                  <a:pos x="445" y="615"/>
                </a:cxn>
                <a:cxn ang="0">
                  <a:pos x="467" y="647"/>
                </a:cxn>
                <a:cxn ang="0">
                  <a:pos x="482" y="668"/>
                </a:cxn>
                <a:cxn ang="0">
                  <a:pos x="502" y="696"/>
                </a:cxn>
                <a:cxn ang="0">
                  <a:pos x="510" y="705"/>
                </a:cxn>
                <a:cxn ang="0">
                  <a:pos x="573" y="816"/>
                </a:cxn>
                <a:cxn ang="0">
                  <a:pos x="588" y="856"/>
                </a:cxn>
                <a:cxn ang="0">
                  <a:pos x="579" y="878"/>
                </a:cxn>
                <a:cxn ang="0">
                  <a:pos x="558" y="912"/>
                </a:cxn>
                <a:cxn ang="0">
                  <a:pos x="540" y="943"/>
                </a:cxn>
                <a:cxn ang="0">
                  <a:pos x="532" y="973"/>
                </a:cxn>
                <a:cxn ang="0">
                  <a:pos x="546" y="984"/>
                </a:cxn>
                <a:cxn ang="0">
                  <a:pos x="494" y="999"/>
                </a:cxn>
                <a:cxn ang="0">
                  <a:pos x="340" y="979"/>
                </a:cxn>
                <a:cxn ang="0">
                  <a:pos x="340" y="968"/>
                </a:cxn>
                <a:cxn ang="0">
                  <a:pos x="338" y="930"/>
                </a:cxn>
                <a:cxn ang="0">
                  <a:pos x="298" y="867"/>
                </a:cxn>
                <a:cxn ang="0">
                  <a:pos x="270" y="843"/>
                </a:cxn>
                <a:cxn ang="0">
                  <a:pos x="220" y="804"/>
                </a:cxn>
                <a:cxn ang="0">
                  <a:pos x="214" y="790"/>
                </a:cxn>
                <a:cxn ang="0">
                  <a:pos x="170" y="760"/>
                </a:cxn>
                <a:cxn ang="0">
                  <a:pos x="133" y="748"/>
                </a:cxn>
                <a:cxn ang="0">
                  <a:pos x="126" y="728"/>
                </a:cxn>
                <a:cxn ang="0">
                  <a:pos x="132" y="683"/>
                </a:cxn>
                <a:cxn ang="0">
                  <a:pos x="123" y="667"/>
                </a:cxn>
                <a:cxn ang="0">
                  <a:pos x="109" y="641"/>
                </a:cxn>
                <a:cxn ang="0">
                  <a:pos x="99" y="621"/>
                </a:cxn>
                <a:cxn ang="0">
                  <a:pos x="90" y="590"/>
                </a:cxn>
                <a:cxn ang="0">
                  <a:pos x="75" y="559"/>
                </a:cxn>
                <a:cxn ang="0">
                  <a:pos x="83" y="527"/>
                </a:cxn>
                <a:cxn ang="0">
                  <a:pos x="90" y="508"/>
                </a:cxn>
                <a:cxn ang="0">
                  <a:pos x="59" y="475"/>
                </a:cxn>
                <a:cxn ang="0">
                  <a:pos x="62" y="447"/>
                </a:cxn>
                <a:cxn ang="0">
                  <a:pos x="71" y="436"/>
                </a:cxn>
                <a:cxn ang="0">
                  <a:pos x="86" y="438"/>
                </a:cxn>
                <a:cxn ang="0">
                  <a:pos x="90" y="395"/>
                </a:cxn>
                <a:cxn ang="0">
                  <a:pos x="105" y="397"/>
                </a:cxn>
                <a:cxn ang="0">
                  <a:pos x="121" y="404"/>
                </a:cxn>
                <a:cxn ang="0">
                  <a:pos x="135" y="404"/>
                </a:cxn>
                <a:cxn ang="0">
                  <a:pos x="143" y="408"/>
                </a:cxn>
                <a:cxn ang="0">
                  <a:pos x="129" y="392"/>
                </a:cxn>
                <a:cxn ang="0">
                  <a:pos x="95" y="392"/>
                </a:cxn>
                <a:cxn ang="0">
                  <a:pos x="73" y="378"/>
                </a:cxn>
                <a:cxn ang="0">
                  <a:pos x="43" y="383"/>
                </a:cxn>
                <a:cxn ang="0">
                  <a:pos x="41" y="370"/>
                </a:cxn>
                <a:cxn ang="0">
                  <a:pos x="43" y="356"/>
                </a:cxn>
                <a:cxn ang="0">
                  <a:pos x="27" y="327"/>
                </a:cxn>
                <a:cxn ang="0">
                  <a:pos x="12" y="293"/>
                </a:cxn>
                <a:cxn ang="0">
                  <a:pos x="14" y="257"/>
                </a:cxn>
                <a:cxn ang="0">
                  <a:pos x="21" y="224"/>
                </a:cxn>
                <a:cxn ang="0">
                  <a:pos x="5" y="160"/>
                </a:cxn>
                <a:cxn ang="0">
                  <a:pos x="28" y="108"/>
                </a:cxn>
                <a:cxn ang="0">
                  <a:pos x="33" y="95"/>
                </a:cxn>
                <a:cxn ang="0">
                  <a:pos x="34" y="76"/>
                </a:cxn>
                <a:cxn ang="0">
                  <a:pos x="49" y="30"/>
                </a:cxn>
              </a:cxnLst>
              <a:rect l="0" t="0" r="r" b="b"/>
              <a:pathLst>
                <a:path w="594" h="1004">
                  <a:moveTo>
                    <a:pt x="54" y="0"/>
                  </a:moveTo>
                  <a:lnTo>
                    <a:pt x="121" y="18"/>
                  </a:lnTo>
                  <a:lnTo>
                    <a:pt x="256" y="55"/>
                  </a:lnTo>
                  <a:lnTo>
                    <a:pt x="326" y="70"/>
                  </a:lnTo>
                  <a:lnTo>
                    <a:pt x="318" y="117"/>
                  </a:lnTo>
                  <a:lnTo>
                    <a:pt x="306" y="164"/>
                  </a:lnTo>
                  <a:lnTo>
                    <a:pt x="296" y="209"/>
                  </a:lnTo>
                  <a:lnTo>
                    <a:pt x="279" y="277"/>
                  </a:lnTo>
                  <a:lnTo>
                    <a:pt x="262" y="345"/>
                  </a:lnTo>
                  <a:lnTo>
                    <a:pt x="319" y="429"/>
                  </a:lnTo>
                  <a:lnTo>
                    <a:pt x="378" y="514"/>
                  </a:lnTo>
                  <a:lnTo>
                    <a:pt x="437" y="598"/>
                  </a:lnTo>
                  <a:lnTo>
                    <a:pt x="439" y="604"/>
                  </a:lnTo>
                  <a:lnTo>
                    <a:pt x="442" y="609"/>
                  </a:lnTo>
                  <a:lnTo>
                    <a:pt x="445" y="615"/>
                  </a:lnTo>
                  <a:lnTo>
                    <a:pt x="456" y="627"/>
                  </a:lnTo>
                  <a:lnTo>
                    <a:pt x="459" y="630"/>
                  </a:lnTo>
                  <a:lnTo>
                    <a:pt x="460" y="635"/>
                  </a:lnTo>
                  <a:lnTo>
                    <a:pt x="462" y="640"/>
                  </a:lnTo>
                  <a:lnTo>
                    <a:pt x="467" y="647"/>
                  </a:lnTo>
                  <a:lnTo>
                    <a:pt x="470" y="649"/>
                  </a:lnTo>
                  <a:lnTo>
                    <a:pt x="476" y="655"/>
                  </a:lnTo>
                  <a:lnTo>
                    <a:pt x="479" y="658"/>
                  </a:lnTo>
                  <a:lnTo>
                    <a:pt x="480" y="663"/>
                  </a:lnTo>
                  <a:lnTo>
                    <a:pt x="482" y="668"/>
                  </a:lnTo>
                  <a:lnTo>
                    <a:pt x="487" y="675"/>
                  </a:lnTo>
                  <a:lnTo>
                    <a:pt x="489" y="677"/>
                  </a:lnTo>
                  <a:lnTo>
                    <a:pt x="493" y="679"/>
                  </a:lnTo>
                  <a:lnTo>
                    <a:pt x="497" y="686"/>
                  </a:lnTo>
                  <a:lnTo>
                    <a:pt x="502" y="696"/>
                  </a:lnTo>
                  <a:lnTo>
                    <a:pt x="504" y="699"/>
                  </a:lnTo>
                  <a:lnTo>
                    <a:pt x="505" y="700"/>
                  </a:lnTo>
                  <a:lnTo>
                    <a:pt x="506" y="703"/>
                  </a:lnTo>
                  <a:lnTo>
                    <a:pt x="509" y="704"/>
                  </a:lnTo>
                  <a:lnTo>
                    <a:pt x="510" y="705"/>
                  </a:lnTo>
                  <a:lnTo>
                    <a:pt x="529" y="735"/>
                  </a:lnTo>
                  <a:lnTo>
                    <a:pt x="550" y="767"/>
                  </a:lnTo>
                  <a:lnTo>
                    <a:pt x="572" y="796"/>
                  </a:lnTo>
                  <a:lnTo>
                    <a:pt x="569" y="807"/>
                  </a:lnTo>
                  <a:lnTo>
                    <a:pt x="573" y="816"/>
                  </a:lnTo>
                  <a:lnTo>
                    <a:pt x="578" y="826"/>
                  </a:lnTo>
                  <a:lnTo>
                    <a:pt x="581" y="837"/>
                  </a:lnTo>
                  <a:lnTo>
                    <a:pt x="580" y="846"/>
                  </a:lnTo>
                  <a:lnTo>
                    <a:pt x="583" y="851"/>
                  </a:lnTo>
                  <a:lnTo>
                    <a:pt x="588" y="856"/>
                  </a:lnTo>
                  <a:lnTo>
                    <a:pt x="591" y="860"/>
                  </a:lnTo>
                  <a:lnTo>
                    <a:pt x="594" y="866"/>
                  </a:lnTo>
                  <a:lnTo>
                    <a:pt x="590" y="872"/>
                  </a:lnTo>
                  <a:lnTo>
                    <a:pt x="584" y="875"/>
                  </a:lnTo>
                  <a:lnTo>
                    <a:pt x="579" y="878"/>
                  </a:lnTo>
                  <a:lnTo>
                    <a:pt x="574" y="880"/>
                  </a:lnTo>
                  <a:lnTo>
                    <a:pt x="567" y="887"/>
                  </a:lnTo>
                  <a:lnTo>
                    <a:pt x="560" y="896"/>
                  </a:lnTo>
                  <a:lnTo>
                    <a:pt x="559" y="903"/>
                  </a:lnTo>
                  <a:lnTo>
                    <a:pt x="558" y="912"/>
                  </a:lnTo>
                  <a:lnTo>
                    <a:pt x="557" y="921"/>
                  </a:lnTo>
                  <a:lnTo>
                    <a:pt x="554" y="928"/>
                  </a:lnTo>
                  <a:lnTo>
                    <a:pt x="546" y="936"/>
                  </a:lnTo>
                  <a:lnTo>
                    <a:pt x="544" y="940"/>
                  </a:lnTo>
                  <a:lnTo>
                    <a:pt x="540" y="943"/>
                  </a:lnTo>
                  <a:lnTo>
                    <a:pt x="534" y="945"/>
                  </a:lnTo>
                  <a:lnTo>
                    <a:pt x="536" y="954"/>
                  </a:lnTo>
                  <a:lnTo>
                    <a:pt x="536" y="964"/>
                  </a:lnTo>
                  <a:lnTo>
                    <a:pt x="532" y="970"/>
                  </a:lnTo>
                  <a:lnTo>
                    <a:pt x="532" y="973"/>
                  </a:lnTo>
                  <a:lnTo>
                    <a:pt x="537" y="978"/>
                  </a:lnTo>
                  <a:lnTo>
                    <a:pt x="539" y="978"/>
                  </a:lnTo>
                  <a:lnTo>
                    <a:pt x="544" y="980"/>
                  </a:lnTo>
                  <a:lnTo>
                    <a:pt x="545" y="982"/>
                  </a:lnTo>
                  <a:lnTo>
                    <a:pt x="546" y="984"/>
                  </a:lnTo>
                  <a:lnTo>
                    <a:pt x="546" y="991"/>
                  </a:lnTo>
                  <a:lnTo>
                    <a:pt x="545" y="996"/>
                  </a:lnTo>
                  <a:lnTo>
                    <a:pt x="541" y="999"/>
                  </a:lnTo>
                  <a:lnTo>
                    <a:pt x="540" y="1004"/>
                  </a:lnTo>
                  <a:lnTo>
                    <a:pt x="494" y="999"/>
                  </a:lnTo>
                  <a:lnTo>
                    <a:pt x="444" y="994"/>
                  </a:lnTo>
                  <a:lnTo>
                    <a:pt x="391" y="990"/>
                  </a:lnTo>
                  <a:lnTo>
                    <a:pt x="341" y="984"/>
                  </a:lnTo>
                  <a:lnTo>
                    <a:pt x="340" y="982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6"/>
                  </a:lnTo>
                  <a:lnTo>
                    <a:pt x="343" y="973"/>
                  </a:lnTo>
                  <a:lnTo>
                    <a:pt x="341" y="969"/>
                  </a:lnTo>
                  <a:lnTo>
                    <a:pt x="340" y="968"/>
                  </a:lnTo>
                  <a:lnTo>
                    <a:pt x="338" y="968"/>
                  </a:lnTo>
                  <a:lnTo>
                    <a:pt x="335" y="965"/>
                  </a:lnTo>
                  <a:lnTo>
                    <a:pt x="335" y="955"/>
                  </a:lnTo>
                  <a:lnTo>
                    <a:pt x="338" y="943"/>
                  </a:lnTo>
                  <a:lnTo>
                    <a:pt x="338" y="930"/>
                  </a:lnTo>
                  <a:lnTo>
                    <a:pt x="333" y="915"/>
                  </a:lnTo>
                  <a:lnTo>
                    <a:pt x="326" y="901"/>
                  </a:lnTo>
                  <a:lnTo>
                    <a:pt x="318" y="891"/>
                  </a:lnTo>
                  <a:lnTo>
                    <a:pt x="309" y="879"/>
                  </a:lnTo>
                  <a:lnTo>
                    <a:pt x="298" y="867"/>
                  </a:lnTo>
                  <a:lnTo>
                    <a:pt x="290" y="854"/>
                  </a:lnTo>
                  <a:lnTo>
                    <a:pt x="283" y="853"/>
                  </a:lnTo>
                  <a:lnTo>
                    <a:pt x="277" y="853"/>
                  </a:lnTo>
                  <a:lnTo>
                    <a:pt x="270" y="854"/>
                  </a:lnTo>
                  <a:lnTo>
                    <a:pt x="270" y="843"/>
                  </a:lnTo>
                  <a:lnTo>
                    <a:pt x="268" y="824"/>
                  </a:lnTo>
                  <a:lnTo>
                    <a:pt x="253" y="819"/>
                  </a:lnTo>
                  <a:lnTo>
                    <a:pt x="240" y="816"/>
                  </a:lnTo>
                  <a:lnTo>
                    <a:pt x="229" y="811"/>
                  </a:lnTo>
                  <a:lnTo>
                    <a:pt x="220" y="804"/>
                  </a:lnTo>
                  <a:lnTo>
                    <a:pt x="219" y="802"/>
                  </a:lnTo>
                  <a:lnTo>
                    <a:pt x="218" y="798"/>
                  </a:lnTo>
                  <a:lnTo>
                    <a:pt x="217" y="796"/>
                  </a:lnTo>
                  <a:lnTo>
                    <a:pt x="215" y="793"/>
                  </a:lnTo>
                  <a:lnTo>
                    <a:pt x="214" y="790"/>
                  </a:lnTo>
                  <a:lnTo>
                    <a:pt x="207" y="781"/>
                  </a:lnTo>
                  <a:lnTo>
                    <a:pt x="199" y="773"/>
                  </a:lnTo>
                  <a:lnTo>
                    <a:pt x="190" y="768"/>
                  </a:lnTo>
                  <a:lnTo>
                    <a:pt x="177" y="767"/>
                  </a:lnTo>
                  <a:lnTo>
                    <a:pt x="170" y="760"/>
                  </a:lnTo>
                  <a:lnTo>
                    <a:pt x="161" y="756"/>
                  </a:lnTo>
                  <a:lnTo>
                    <a:pt x="150" y="754"/>
                  </a:lnTo>
                  <a:lnTo>
                    <a:pt x="139" y="753"/>
                  </a:lnTo>
                  <a:lnTo>
                    <a:pt x="136" y="752"/>
                  </a:lnTo>
                  <a:lnTo>
                    <a:pt x="133" y="748"/>
                  </a:lnTo>
                  <a:lnTo>
                    <a:pt x="132" y="746"/>
                  </a:lnTo>
                  <a:lnTo>
                    <a:pt x="127" y="741"/>
                  </a:lnTo>
                  <a:lnTo>
                    <a:pt x="125" y="740"/>
                  </a:lnTo>
                  <a:lnTo>
                    <a:pt x="121" y="739"/>
                  </a:lnTo>
                  <a:lnTo>
                    <a:pt x="126" y="728"/>
                  </a:lnTo>
                  <a:lnTo>
                    <a:pt x="130" y="703"/>
                  </a:lnTo>
                  <a:lnTo>
                    <a:pt x="135" y="691"/>
                  </a:lnTo>
                  <a:lnTo>
                    <a:pt x="135" y="688"/>
                  </a:lnTo>
                  <a:lnTo>
                    <a:pt x="133" y="685"/>
                  </a:lnTo>
                  <a:lnTo>
                    <a:pt x="132" y="683"/>
                  </a:lnTo>
                  <a:lnTo>
                    <a:pt x="128" y="681"/>
                  </a:lnTo>
                  <a:lnTo>
                    <a:pt x="121" y="677"/>
                  </a:lnTo>
                  <a:lnTo>
                    <a:pt x="119" y="675"/>
                  </a:lnTo>
                  <a:lnTo>
                    <a:pt x="122" y="668"/>
                  </a:lnTo>
                  <a:lnTo>
                    <a:pt x="123" y="667"/>
                  </a:lnTo>
                  <a:lnTo>
                    <a:pt x="123" y="661"/>
                  </a:lnTo>
                  <a:lnTo>
                    <a:pt x="122" y="655"/>
                  </a:lnTo>
                  <a:lnTo>
                    <a:pt x="118" y="650"/>
                  </a:lnTo>
                  <a:lnTo>
                    <a:pt x="114" y="646"/>
                  </a:lnTo>
                  <a:lnTo>
                    <a:pt x="109" y="641"/>
                  </a:lnTo>
                  <a:lnTo>
                    <a:pt x="109" y="632"/>
                  </a:lnTo>
                  <a:lnTo>
                    <a:pt x="107" y="629"/>
                  </a:lnTo>
                  <a:lnTo>
                    <a:pt x="105" y="628"/>
                  </a:lnTo>
                  <a:lnTo>
                    <a:pt x="100" y="623"/>
                  </a:lnTo>
                  <a:lnTo>
                    <a:pt x="99" y="621"/>
                  </a:lnTo>
                  <a:lnTo>
                    <a:pt x="97" y="612"/>
                  </a:lnTo>
                  <a:lnTo>
                    <a:pt x="95" y="602"/>
                  </a:lnTo>
                  <a:lnTo>
                    <a:pt x="93" y="593"/>
                  </a:lnTo>
                  <a:lnTo>
                    <a:pt x="92" y="591"/>
                  </a:lnTo>
                  <a:lnTo>
                    <a:pt x="90" y="590"/>
                  </a:lnTo>
                  <a:lnTo>
                    <a:pt x="86" y="586"/>
                  </a:lnTo>
                  <a:lnTo>
                    <a:pt x="84" y="581"/>
                  </a:lnTo>
                  <a:lnTo>
                    <a:pt x="83" y="578"/>
                  </a:lnTo>
                  <a:lnTo>
                    <a:pt x="83" y="576"/>
                  </a:lnTo>
                  <a:lnTo>
                    <a:pt x="75" y="559"/>
                  </a:lnTo>
                  <a:lnTo>
                    <a:pt x="72" y="551"/>
                  </a:lnTo>
                  <a:lnTo>
                    <a:pt x="72" y="542"/>
                  </a:lnTo>
                  <a:lnTo>
                    <a:pt x="73" y="530"/>
                  </a:lnTo>
                  <a:lnTo>
                    <a:pt x="79" y="530"/>
                  </a:lnTo>
                  <a:lnTo>
                    <a:pt x="83" y="527"/>
                  </a:lnTo>
                  <a:lnTo>
                    <a:pt x="84" y="524"/>
                  </a:lnTo>
                  <a:lnTo>
                    <a:pt x="85" y="523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0" y="508"/>
                  </a:lnTo>
                  <a:lnTo>
                    <a:pt x="87" y="496"/>
                  </a:lnTo>
                  <a:lnTo>
                    <a:pt x="85" y="494"/>
                  </a:lnTo>
                  <a:lnTo>
                    <a:pt x="73" y="494"/>
                  </a:lnTo>
                  <a:lnTo>
                    <a:pt x="71" y="492"/>
                  </a:lnTo>
                  <a:lnTo>
                    <a:pt x="59" y="475"/>
                  </a:lnTo>
                  <a:lnTo>
                    <a:pt x="56" y="466"/>
                  </a:lnTo>
                  <a:lnTo>
                    <a:pt x="57" y="462"/>
                  </a:lnTo>
                  <a:lnTo>
                    <a:pt x="61" y="455"/>
                  </a:lnTo>
                  <a:lnTo>
                    <a:pt x="62" y="452"/>
                  </a:lnTo>
                  <a:lnTo>
                    <a:pt x="62" y="447"/>
                  </a:lnTo>
                  <a:lnTo>
                    <a:pt x="59" y="440"/>
                  </a:lnTo>
                  <a:lnTo>
                    <a:pt x="58" y="436"/>
                  </a:lnTo>
                  <a:lnTo>
                    <a:pt x="59" y="432"/>
                  </a:lnTo>
                  <a:lnTo>
                    <a:pt x="65" y="432"/>
                  </a:lnTo>
                  <a:lnTo>
                    <a:pt x="71" y="436"/>
                  </a:lnTo>
                  <a:lnTo>
                    <a:pt x="76" y="441"/>
                  </a:lnTo>
                  <a:lnTo>
                    <a:pt x="80" y="448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6" y="438"/>
                  </a:lnTo>
                  <a:lnTo>
                    <a:pt x="85" y="426"/>
                  </a:lnTo>
                  <a:lnTo>
                    <a:pt x="82" y="417"/>
                  </a:lnTo>
                  <a:lnTo>
                    <a:pt x="78" y="406"/>
                  </a:lnTo>
                  <a:lnTo>
                    <a:pt x="76" y="395"/>
                  </a:lnTo>
                  <a:lnTo>
                    <a:pt x="90" y="395"/>
                  </a:lnTo>
                  <a:lnTo>
                    <a:pt x="94" y="397"/>
                  </a:lnTo>
                  <a:lnTo>
                    <a:pt x="95" y="398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5" y="397"/>
                  </a:lnTo>
                  <a:lnTo>
                    <a:pt x="107" y="398"/>
                  </a:lnTo>
                  <a:lnTo>
                    <a:pt x="111" y="399"/>
                  </a:lnTo>
                  <a:lnTo>
                    <a:pt x="113" y="401"/>
                  </a:lnTo>
                  <a:lnTo>
                    <a:pt x="115" y="404"/>
                  </a:lnTo>
                  <a:lnTo>
                    <a:pt x="121" y="404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0" y="401"/>
                  </a:lnTo>
                  <a:lnTo>
                    <a:pt x="133" y="401"/>
                  </a:lnTo>
                  <a:lnTo>
                    <a:pt x="135" y="404"/>
                  </a:lnTo>
                  <a:lnTo>
                    <a:pt x="136" y="406"/>
                  </a:lnTo>
                  <a:lnTo>
                    <a:pt x="139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3" y="408"/>
                  </a:lnTo>
                  <a:lnTo>
                    <a:pt x="141" y="404"/>
                  </a:lnTo>
                  <a:lnTo>
                    <a:pt x="136" y="401"/>
                  </a:lnTo>
                  <a:lnTo>
                    <a:pt x="132" y="398"/>
                  </a:lnTo>
                  <a:lnTo>
                    <a:pt x="128" y="396"/>
                  </a:lnTo>
                  <a:lnTo>
                    <a:pt x="129" y="392"/>
                  </a:lnTo>
                  <a:lnTo>
                    <a:pt x="122" y="396"/>
                  </a:lnTo>
                  <a:lnTo>
                    <a:pt x="114" y="395"/>
                  </a:lnTo>
                  <a:lnTo>
                    <a:pt x="107" y="392"/>
                  </a:lnTo>
                  <a:lnTo>
                    <a:pt x="101" y="390"/>
                  </a:lnTo>
                  <a:lnTo>
                    <a:pt x="95" y="392"/>
                  </a:lnTo>
                  <a:lnTo>
                    <a:pt x="91" y="390"/>
                  </a:lnTo>
                  <a:lnTo>
                    <a:pt x="87" y="385"/>
                  </a:lnTo>
                  <a:lnTo>
                    <a:pt x="85" y="382"/>
                  </a:lnTo>
                  <a:lnTo>
                    <a:pt x="80" y="380"/>
                  </a:lnTo>
                  <a:lnTo>
                    <a:pt x="73" y="378"/>
                  </a:lnTo>
                  <a:lnTo>
                    <a:pt x="69" y="382"/>
                  </a:lnTo>
                  <a:lnTo>
                    <a:pt x="66" y="396"/>
                  </a:lnTo>
                  <a:lnTo>
                    <a:pt x="65" y="404"/>
                  </a:lnTo>
                  <a:lnTo>
                    <a:pt x="45" y="384"/>
                  </a:lnTo>
                  <a:lnTo>
                    <a:pt x="43" y="383"/>
                  </a:lnTo>
                  <a:lnTo>
                    <a:pt x="41" y="381"/>
                  </a:lnTo>
                  <a:lnTo>
                    <a:pt x="38" y="376"/>
                  </a:lnTo>
                  <a:lnTo>
                    <a:pt x="38" y="373"/>
                  </a:lnTo>
                  <a:lnTo>
                    <a:pt x="40" y="370"/>
                  </a:lnTo>
                  <a:lnTo>
                    <a:pt x="41" y="370"/>
                  </a:lnTo>
                  <a:lnTo>
                    <a:pt x="42" y="371"/>
                  </a:lnTo>
                  <a:lnTo>
                    <a:pt x="43" y="374"/>
                  </a:lnTo>
                  <a:lnTo>
                    <a:pt x="44" y="375"/>
                  </a:lnTo>
                  <a:lnTo>
                    <a:pt x="45" y="375"/>
                  </a:lnTo>
                  <a:lnTo>
                    <a:pt x="43" y="356"/>
                  </a:lnTo>
                  <a:lnTo>
                    <a:pt x="37" y="339"/>
                  </a:lnTo>
                  <a:lnTo>
                    <a:pt x="36" y="336"/>
                  </a:lnTo>
                  <a:lnTo>
                    <a:pt x="34" y="335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4" y="324"/>
                  </a:lnTo>
                  <a:lnTo>
                    <a:pt x="22" y="319"/>
                  </a:lnTo>
                  <a:lnTo>
                    <a:pt x="22" y="311"/>
                  </a:lnTo>
                  <a:lnTo>
                    <a:pt x="17" y="301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9" y="280"/>
                  </a:lnTo>
                  <a:lnTo>
                    <a:pt x="13" y="273"/>
                  </a:lnTo>
                  <a:lnTo>
                    <a:pt x="14" y="265"/>
                  </a:lnTo>
                  <a:lnTo>
                    <a:pt x="14" y="257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4" y="237"/>
                  </a:lnTo>
                  <a:lnTo>
                    <a:pt x="17" y="230"/>
                  </a:lnTo>
                  <a:lnTo>
                    <a:pt x="21" y="224"/>
                  </a:lnTo>
                  <a:lnTo>
                    <a:pt x="22" y="215"/>
                  </a:lnTo>
                  <a:lnTo>
                    <a:pt x="22" y="203"/>
                  </a:lnTo>
                  <a:lnTo>
                    <a:pt x="19" y="186"/>
                  </a:lnTo>
                  <a:lnTo>
                    <a:pt x="12" y="170"/>
                  </a:lnTo>
                  <a:lnTo>
                    <a:pt x="5" y="160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7" y="124"/>
                  </a:lnTo>
                  <a:lnTo>
                    <a:pt x="16" y="114"/>
                  </a:lnTo>
                  <a:lnTo>
                    <a:pt x="28" y="108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9" y="98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4" y="94"/>
                  </a:lnTo>
                  <a:lnTo>
                    <a:pt x="34" y="88"/>
                  </a:lnTo>
                  <a:lnTo>
                    <a:pt x="33" y="84"/>
                  </a:lnTo>
                  <a:lnTo>
                    <a:pt x="33" y="80"/>
                  </a:lnTo>
                  <a:lnTo>
                    <a:pt x="34" y="76"/>
                  </a:lnTo>
                  <a:lnTo>
                    <a:pt x="38" y="69"/>
                  </a:lnTo>
                  <a:lnTo>
                    <a:pt x="44" y="63"/>
                  </a:lnTo>
                  <a:lnTo>
                    <a:pt x="48" y="56"/>
                  </a:lnTo>
                  <a:lnTo>
                    <a:pt x="50" y="44"/>
                  </a:lnTo>
                  <a:lnTo>
                    <a:pt x="49" y="30"/>
                  </a:lnTo>
                  <a:lnTo>
                    <a:pt x="50" y="1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0613BD7-A1A7-834B-4900-90D032A4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187" y="1630870"/>
              <a:ext cx="1051647" cy="879069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36" y="7"/>
                </a:cxn>
                <a:cxn ang="0">
                  <a:pos x="148" y="4"/>
                </a:cxn>
                <a:cxn ang="0">
                  <a:pos x="163" y="15"/>
                </a:cxn>
                <a:cxn ang="0">
                  <a:pos x="188" y="23"/>
                </a:cxn>
                <a:cxn ang="0">
                  <a:pos x="191" y="28"/>
                </a:cxn>
                <a:cxn ang="0">
                  <a:pos x="192" y="50"/>
                </a:cxn>
                <a:cxn ang="0">
                  <a:pos x="193" y="71"/>
                </a:cxn>
                <a:cxn ang="0">
                  <a:pos x="205" y="78"/>
                </a:cxn>
                <a:cxn ang="0">
                  <a:pos x="216" y="86"/>
                </a:cxn>
                <a:cxn ang="0">
                  <a:pos x="242" y="84"/>
                </a:cxn>
                <a:cxn ang="0">
                  <a:pos x="250" y="81"/>
                </a:cxn>
                <a:cxn ang="0">
                  <a:pos x="290" y="97"/>
                </a:cxn>
                <a:cxn ang="0">
                  <a:pos x="315" y="97"/>
                </a:cxn>
                <a:cxn ang="0">
                  <a:pos x="332" y="100"/>
                </a:cxn>
                <a:cxn ang="0">
                  <a:pos x="379" y="99"/>
                </a:cxn>
                <a:cxn ang="0">
                  <a:pos x="422" y="100"/>
                </a:cxn>
                <a:cxn ang="0">
                  <a:pos x="500" y="114"/>
                </a:cxn>
                <a:cxn ang="0">
                  <a:pos x="567" y="133"/>
                </a:cxn>
                <a:cxn ang="0">
                  <a:pos x="581" y="153"/>
                </a:cxn>
                <a:cxn ang="0">
                  <a:pos x="585" y="162"/>
                </a:cxn>
                <a:cxn ang="0">
                  <a:pos x="573" y="184"/>
                </a:cxn>
                <a:cxn ang="0">
                  <a:pos x="557" y="210"/>
                </a:cxn>
                <a:cxn ang="0">
                  <a:pos x="552" y="216"/>
                </a:cxn>
                <a:cxn ang="0">
                  <a:pos x="547" y="224"/>
                </a:cxn>
                <a:cxn ang="0">
                  <a:pos x="530" y="242"/>
                </a:cxn>
                <a:cxn ang="0">
                  <a:pos x="514" y="278"/>
                </a:cxn>
                <a:cxn ang="0">
                  <a:pos x="518" y="284"/>
                </a:cxn>
                <a:cxn ang="0">
                  <a:pos x="526" y="286"/>
                </a:cxn>
                <a:cxn ang="0">
                  <a:pos x="525" y="310"/>
                </a:cxn>
                <a:cxn ang="0">
                  <a:pos x="514" y="334"/>
                </a:cxn>
                <a:cxn ang="0">
                  <a:pos x="491" y="450"/>
                </a:cxn>
                <a:cxn ang="0">
                  <a:pos x="222" y="427"/>
                </a:cxn>
                <a:cxn ang="0">
                  <a:pos x="87" y="391"/>
                </a:cxn>
                <a:cxn ang="0">
                  <a:pos x="23" y="373"/>
                </a:cxn>
                <a:cxn ang="0">
                  <a:pos x="1" y="335"/>
                </a:cxn>
                <a:cxn ang="0">
                  <a:pos x="8" y="299"/>
                </a:cxn>
                <a:cxn ang="0">
                  <a:pos x="18" y="271"/>
                </a:cxn>
                <a:cxn ang="0">
                  <a:pos x="27" y="254"/>
                </a:cxn>
                <a:cxn ang="0">
                  <a:pos x="34" y="250"/>
                </a:cxn>
                <a:cxn ang="0">
                  <a:pos x="38" y="249"/>
                </a:cxn>
                <a:cxn ang="0">
                  <a:pos x="43" y="243"/>
                </a:cxn>
                <a:cxn ang="0">
                  <a:pos x="44" y="229"/>
                </a:cxn>
                <a:cxn ang="0">
                  <a:pos x="49" y="223"/>
                </a:cxn>
                <a:cxn ang="0">
                  <a:pos x="56" y="221"/>
                </a:cxn>
                <a:cxn ang="0">
                  <a:pos x="58" y="214"/>
                </a:cxn>
                <a:cxn ang="0">
                  <a:pos x="57" y="204"/>
                </a:cxn>
                <a:cxn ang="0">
                  <a:pos x="70" y="173"/>
                </a:cxn>
                <a:cxn ang="0">
                  <a:pos x="82" y="137"/>
                </a:cxn>
                <a:cxn ang="0">
                  <a:pos x="105" y="85"/>
                </a:cxn>
                <a:cxn ang="0">
                  <a:pos x="119" y="64"/>
                </a:cxn>
                <a:cxn ang="0">
                  <a:pos x="120" y="63"/>
                </a:cxn>
                <a:cxn ang="0">
                  <a:pos x="115" y="55"/>
                </a:cxn>
                <a:cxn ang="0">
                  <a:pos x="121" y="33"/>
                </a:cxn>
                <a:cxn ang="0">
                  <a:pos x="131" y="0"/>
                </a:cxn>
              </a:cxnLst>
              <a:rect l="0" t="0" r="r" b="b"/>
              <a:pathLst>
                <a:path w="585" h="489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8"/>
                  </a:lnTo>
                  <a:lnTo>
                    <a:pt x="148" y="4"/>
                  </a:lnTo>
                  <a:lnTo>
                    <a:pt x="155" y="5"/>
                  </a:lnTo>
                  <a:lnTo>
                    <a:pt x="160" y="9"/>
                  </a:lnTo>
                  <a:lnTo>
                    <a:pt x="163" y="15"/>
                  </a:lnTo>
                  <a:lnTo>
                    <a:pt x="172" y="15"/>
                  </a:lnTo>
                  <a:lnTo>
                    <a:pt x="179" y="16"/>
                  </a:lnTo>
                  <a:lnTo>
                    <a:pt x="188" y="23"/>
                  </a:lnTo>
                  <a:lnTo>
                    <a:pt x="187" y="26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2" y="29"/>
                  </a:lnTo>
                  <a:lnTo>
                    <a:pt x="193" y="41"/>
                  </a:lnTo>
                  <a:lnTo>
                    <a:pt x="192" y="50"/>
                  </a:lnTo>
                  <a:lnTo>
                    <a:pt x="190" y="58"/>
                  </a:lnTo>
                  <a:lnTo>
                    <a:pt x="190" y="64"/>
                  </a:lnTo>
                  <a:lnTo>
                    <a:pt x="193" y="71"/>
                  </a:lnTo>
                  <a:lnTo>
                    <a:pt x="200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8" y="79"/>
                  </a:lnTo>
                  <a:lnTo>
                    <a:pt x="210" y="81"/>
                  </a:lnTo>
                  <a:lnTo>
                    <a:pt x="216" y="86"/>
                  </a:lnTo>
                  <a:lnTo>
                    <a:pt x="236" y="86"/>
                  </a:lnTo>
                  <a:lnTo>
                    <a:pt x="240" y="85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7" y="81"/>
                  </a:lnTo>
                  <a:lnTo>
                    <a:pt x="250" y="81"/>
                  </a:lnTo>
                  <a:lnTo>
                    <a:pt x="265" y="83"/>
                  </a:lnTo>
                  <a:lnTo>
                    <a:pt x="278" y="88"/>
                  </a:lnTo>
                  <a:lnTo>
                    <a:pt x="290" y="97"/>
                  </a:lnTo>
                  <a:lnTo>
                    <a:pt x="298" y="99"/>
                  </a:lnTo>
                  <a:lnTo>
                    <a:pt x="306" y="98"/>
                  </a:lnTo>
                  <a:lnTo>
                    <a:pt x="315" y="97"/>
                  </a:lnTo>
                  <a:lnTo>
                    <a:pt x="323" y="97"/>
                  </a:lnTo>
                  <a:lnTo>
                    <a:pt x="328" y="98"/>
                  </a:lnTo>
                  <a:lnTo>
                    <a:pt x="332" y="100"/>
                  </a:lnTo>
                  <a:lnTo>
                    <a:pt x="341" y="103"/>
                  </a:lnTo>
                  <a:lnTo>
                    <a:pt x="361" y="102"/>
                  </a:lnTo>
                  <a:lnTo>
                    <a:pt x="379" y="99"/>
                  </a:lnTo>
                  <a:lnTo>
                    <a:pt x="399" y="97"/>
                  </a:lnTo>
                  <a:lnTo>
                    <a:pt x="411" y="98"/>
                  </a:lnTo>
                  <a:lnTo>
                    <a:pt x="422" y="100"/>
                  </a:lnTo>
                  <a:lnTo>
                    <a:pt x="442" y="100"/>
                  </a:lnTo>
                  <a:lnTo>
                    <a:pt x="471" y="106"/>
                  </a:lnTo>
                  <a:lnTo>
                    <a:pt x="500" y="114"/>
                  </a:lnTo>
                  <a:lnTo>
                    <a:pt x="532" y="120"/>
                  </a:lnTo>
                  <a:lnTo>
                    <a:pt x="563" y="125"/>
                  </a:lnTo>
                  <a:lnTo>
                    <a:pt x="567" y="133"/>
                  </a:lnTo>
                  <a:lnTo>
                    <a:pt x="574" y="145"/>
                  </a:lnTo>
                  <a:lnTo>
                    <a:pt x="576" y="148"/>
                  </a:lnTo>
                  <a:lnTo>
                    <a:pt x="581" y="153"/>
                  </a:lnTo>
                  <a:lnTo>
                    <a:pt x="583" y="156"/>
                  </a:lnTo>
                  <a:lnTo>
                    <a:pt x="585" y="159"/>
                  </a:lnTo>
                  <a:lnTo>
                    <a:pt x="585" y="162"/>
                  </a:lnTo>
                  <a:lnTo>
                    <a:pt x="583" y="169"/>
                  </a:lnTo>
                  <a:lnTo>
                    <a:pt x="578" y="177"/>
                  </a:lnTo>
                  <a:lnTo>
                    <a:pt x="573" y="184"/>
                  </a:lnTo>
                  <a:lnTo>
                    <a:pt x="566" y="193"/>
                  </a:lnTo>
                  <a:lnTo>
                    <a:pt x="561" y="201"/>
                  </a:lnTo>
                  <a:lnTo>
                    <a:pt x="557" y="210"/>
                  </a:lnTo>
                  <a:lnTo>
                    <a:pt x="556" y="212"/>
                  </a:lnTo>
                  <a:lnTo>
                    <a:pt x="554" y="214"/>
                  </a:lnTo>
                  <a:lnTo>
                    <a:pt x="552" y="216"/>
                  </a:lnTo>
                  <a:lnTo>
                    <a:pt x="549" y="217"/>
                  </a:lnTo>
                  <a:lnTo>
                    <a:pt x="547" y="222"/>
                  </a:lnTo>
                  <a:lnTo>
                    <a:pt x="547" y="224"/>
                  </a:lnTo>
                  <a:lnTo>
                    <a:pt x="548" y="226"/>
                  </a:lnTo>
                  <a:lnTo>
                    <a:pt x="539" y="233"/>
                  </a:lnTo>
                  <a:lnTo>
                    <a:pt x="530" y="242"/>
                  </a:lnTo>
                  <a:lnTo>
                    <a:pt x="521" y="251"/>
                  </a:lnTo>
                  <a:lnTo>
                    <a:pt x="517" y="263"/>
                  </a:lnTo>
                  <a:lnTo>
                    <a:pt x="514" y="278"/>
                  </a:lnTo>
                  <a:lnTo>
                    <a:pt x="514" y="281"/>
                  </a:lnTo>
                  <a:lnTo>
                    <a:pt x="517" y="282"/>
                  </a:lnTo>
                  <a:lnTo>
                    <a:pt x="518" y="284"/>
                  </a:lnTo>
                  <a:lnTo>
                    <a:pt x="520" y="285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7"/>
                  </a:lnTo>
                  <a:lnTo>
                    <a:pt x="530" y="289"/>
                  </a:lnTo>
                  <a:lnTo>
                    <a:pt x="525" y="310"/>
                  </a:lnTo>
                  <a:lnTo>
                    <a:pt x="521" y="319"/>
                  </a:lnTo>
                  <a:lnTo>
                    <a:pt x="517" y="326"/>
                  </a:lnTo>
                  <a:lnTo>
                    <a:pt x="514" y="334"/>
                  </a:lnTo>
                  <a:lnTo>
                    <a:pt x="507" y="372"/>
                  </a:lnTo>
                  <a:lnTo>
                    <a:pt x="500" y="412"/>
                  </a:lnTo>
                  <a:lnTo>
                    <a:pt x="491" y="450"/>
                  </a:lnTo>
                  <a:lnTo>
                    <a:pt x="483" y="489"/>
                  </a:lnTo>
                  <a:lnTo>
                    <a:pt x="351" y="460"/>
                  </a:lnTo>
                  <a:lnTo>
                    <a:pt x="222" y="427"/>
                  </a:lnTo>
                  <a:lnTo>
                    <a:pt x="95" y="393"/>
                  </a:lnTo>
                  <a:lnTo>
                    <a:pt x="91" y="392"/>
                  </a:lnTo>
                  <a:lnTo>
                    <a:pt x="87" y="391"/>
                  </a:lnTo>
                  <a:lnTo>
                    <a:pt x="66" y="385"/>
                  </a:lnTo>
                  <a:lnTo>
                    <a:pt x="44" y="379"/>
                  </a:lnTo>
                  <a:lnTo>
                    <a:pt x="23" y="373"/>
                  </a:lnTo>
                  <a:lnTo>
                    <a:pt x="3" y="365"/>
                  </a:lnTo>
                  <a:lnTo>
                    <a:pt x="0" y="350"/>
                  </a:lnTo>
                  <a:lnTo>
                    <a:pt x="1" y="335"/>
                  </a:lnTo>
                  <a:lnTo>
                    <a:pt x="4" y="322"/>
                  </a:lnTo>
                  <a:lnTo>
                    <a:pt x="11" y="312"/>
                  </a:lnTo>
                  <a:lnTo>
                    <a:pt x="8" y="299"/>
                  </a:lnTo>
                  <a:lnTo>
                    <a:pt x="9" y="289"/>
                  </a:lnTo>
                  <a:lnTo>
                    <a:pt x="13" y="280"/>
                  </a:lnTo>
                  <a:lnTo>
                    <a:pt x="18" y="271"/>
                  </a:lnTo>
                  <a:lnTo>
                    <a:pt x="23" y="261"/>
                  </a:lnTo>
                  <a:lnTo>
                    <a:pt x="25" y="252"/>
                  </a:lnTo>
                  <a:lnTo>
                    <a:pt x="27" y="254"/>
                  </a:lnTo>
                  <a:lnTo>
                    <a:pt x="30" y="254"/>
                  </a:lnTo>
                  <a:lnTo>
                    <a:pt x="32" y="252"/>
                  </a:lnTo>
                  <a:lnTo>
                    <a:pt x="34" y="250"/>
                  </a:lnTo>
                  <a:lnTo>
                    <a:pt x="37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9" y="252"/>
                  </a:lnTo>
                  <a:lnTo>
                    <a:pt x="43" y="247"/>
                  </a:lnTo>
                  <a:lnTo>
                    <a:pt x="43" y="243"/>
                  </a:lnTo>
                  <a:lnTo>
                    <a:pt x="41" y="236"/>
                  </a:lnTo>
                  <a:lnTo>
                    <a:pt x="42" y="230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6" y="225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6" y="221"/>
                  </a:lnTo>
                  <a:lnTo>
                    <a:pt x="59" y="222"/>
                  </a:lnTo>
                  <a:lnTo>
                    <a:pt x="59" y="216"/>
                  </a:lnTo>
                  <a:lnTo>
                    <a:pt x="58" y="214"/>
                  </a:lnTo>
                  <a:lnTo>
                    <a:pt x="58" y="211"/>
                  </a:lnTo>
                  <a:lnTo>
                    <a:pt x="57" y="210"/>
                  </a:lnTo>
                  <a:lnTo>
                    <a:pt x="57" y="204"/>
                  </a:lnTo>
                  <a:lnTo>
                    <a:pt x="63" y="195"/>
                  </a:lnTo>
                  <a:lnTo>
                    <a:pt x="66" y="184"/>
                  </a:lnTo>
                  <a:lnTo>
                    <a:pt x="70" y="173"/>
                  </a:lnTo>
                  <a:lnTo>
                    <a:pt x="74" y="162"/>
                  </a:lnTo>
                  <a:lnTo>
                    <a:pt x="81" y="154"/>
                  </a:lnTo>
                  <a:lnTo>
                    <a:pt x="82" y="137"/>
                  </a:lnTo>
                  <a:lnTo>
                    <a:pt x="89" y="119"/>
                  </a:lnTo>
                  <a:lnTo>
                    <a:pt x="98" y="103"/>
                  </a:lnTo>
                  <a:lnTo>
                    <a:pt x="105" y="85"/>
                  </a:lnTo>
                  <a:lnTo>
                    <a:pt x="109" y="67"/>
                  </a:lnTo>
                  <a:lnTo>
                    <a:pt x="113" y="64"/>
                  </a:lnTo>
                  <a:lnTo>
                    <a:pt x="119" y="64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5" y="55"/>
                  </a:lnTo>
                  <a:lnTo>
                    <a:pt x="119" y="51"/>
                  </a:lnTo>
                  <a:lnTo>
                    <a:pt x="121" y="47"/>
                  </a:lnTo>
                  <a:lnTo>
                    <a:pt x="121" y="33"/>
                  </a:lnTo>
                  <a:lnTo>
                    <a:pt x="128" y="12"/>
                  </a:lnTo>
                  <a:lnTo>
                    <a:pt x="129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9858BA-9609-B0F5-BDB5-1F9C3E2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876" y="1219200"/>
              <a:ext cx="859294" cy="627393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244" y="33"/>
                </a:cxn>
                <a:cxn ang="0">
                  <a:pos x="290" y="39"/>
                </a:cxn>
                <a:cxn ang="0">
                  <a:pos x="408" y="67"/>
                </a:cxn>
                <a:cxn ang="0">
                  <a:pos x="478" y="83"/>
                </a:cxn>
                <a:cxn ang="0">
                  <a:pos x="470" y="125"/>
                </a:cxn>
                <a:cxn ang="0">
                  <a:pos x="467" y="135"/>
                </a:cxn>
                <a:cxn ang="0">
                  <a:pos x="445" y="238"/>
                </a:cxn>
                <a:cxn ang="0">
                  <a:pos x="426" y="317"/>
                </a:cxn>
                <a:cxn ang="0">
                  <a:pos x="431" y="335"/>
                </a:cxn>
                <a:cxn ang="0">
                  <a:pos x="341" y="334"/>
                </a:cxn>
                <a:cxn ang="0">
                  <a:pos x="322" y="327"/>
                </a:cxn>
                <a:cxn ang="0">
                  <a:pos x="276" y="322"/>
                </a:cxn>
                <a:cxn ang="0">
                  <a:pos x="252" y="326"/>
                </a:cxn>
                <a:cxn ang="0">
                  <a:pos x="208" y="329"/>
                </a:cxn>
                <a:cxn ang="0">
                  <a:pos x="197" y="320"/>
                </a:cxn>
                <a:cxn ang="0">
                  <a:pos x="192" y="317"/>
                </a:cxn>
                <a:cxn ang="0">
                  <a:pos x="155" y="324"/>
                </a:cxn>
                <a:cxn ang="0">
                  <a:pos x="129" y="308"/>
                </a:cxn>
                <a:cxn ang="0">
                  <a:pos x="100" y="307"/>
                </a:cxn>
                <a:cxn ang="0">
                  <a:pos x="77" y="308"/>
                </a:cxn>
                <a:cxn ang="0">
                  <a:pos x="58" y="249"/>
                </a:cxn>
                <a:cxn ang="0">
                  <a:pos x="44" y="237"/>
                </a:cxn>
                <a:cxn ang="0">
                  <a:pos x="30" y="229"/>
                </a:cxn>
                <a:cxn ang="0">
                  <a:pos x="8" y="205"/>
                </a:cxn>
                <a:cxn ang="0">
                  <a:pos x="10" y="194"/>
                </a:cxn>
                <a:cxn ang="0">
                  <a:pos x="15" y="191"/>
                </a:cxn>
                <a:cxn ang="0">
                  <a:pos x="15" y="179"/>
                </a:cxn>
                <a:cxn ang="0">
                  <a:pos x="4" y="177"/>
                </a:cxn>
                <a:cxn ang="0">
                  <a:pos x="18" y="156"/>
                </a:cxn>
                <a:cxn ang="0">
                  <a:pos x="8" y="82"/>
                </a:cxn>
                <a:cxn ang="0">
                  <a:pos x="3" y="41"/>
                </a:cxn>
                <a:cxn ang="0">
                  <a:pos x="6" y="28"/>
                </a:cxn>
                <a:cxn ang="0">
                  <a:pos x="18" y="34"/>
                </a:cxn>
                <a:cxn ang="0">
                  <a:pos x="27" y="41"/>
                </a:cxn>
                <a:cxn ang="0">
                  <a:pos x="58" y="56"/>
                </a:cxn>
                <a:cxn ang="0">
                  <a:pos x="84" y="69"/>
                </a:cxn>
                <a:cxn ang="0">
                  <a:pos x="102" y="80"/>
                </a:cxn>
                <a:cxn ang="0">
                  <a:pos x="105" y="100"/>
                </a:cxn>
                <a:cxn ang="0">
                  <a:pos x="93" y="103"/>
                </a:cxn>
                <a:cxn ang="0">
                  <a:pos x="74" y="126"/>
                </a:cxn>
                <a:cxn ang="0">
                  <a:pos x="88" y="139"/>
                </a:cxn>
                <a:cxn ang="0">
                  <a:pos x="74" y="158"/>
                </a:cxn>
                <a:cxn ang="0">
                  <a:pos x="87" y="163"/>
                </a:cxn>
                <a:cxn ang="0">
                  <a:pos x="98" y="168"/>
                </a:cxn>
                <a:cxn ang="0">
                  <a:pos x="109" y="160"/>
                </a:cxn>
                <a:cxn ang="0">
                  <a:pos x="129" y="130"/>
                </a:cxn>
                <a:cxn ang="0">
                  <a:pos x="133" y="115"/>
                </a:cxn>
                <a:cxn ang="0">
                  <a:pos x="142" y="102"/>
                </a:cxn>
                <a:cxn ang="0">
                  <a:pos x="151" y="107"/>
                </a:cxn>
                <a:cxn ang="0">
                  <a:pos x="142" y="76"/>
                </a:cxn>
                <a:cxn ang="0">
                  <a:pos x="144" y="23"/>
                </a:cxn>
                <a:cxn ang="0">
                  <a:pos x="142" y="17"/>
                </a:cxn>
                <a:cxn ang="0">
                  <a:pos x="143" y="11"/>
                </a:cxn>
                <a:cxn ang="0">
                  <a:pos x="137" y="5"/>
                </a:cxn>
              </a:cxnLst>
              <a:rect l="0" t="0" r="r" b="b"/>
              <a:pathLst>
                <a:path w="478" h="349">
                  <a:moveTo>
                    <a:pt x="136" y="0"/>
                  </a:moveTo>
                  <a:lnTo>
                    <a:pt x="137" y="0"/>
                  </a:lnTo>
                  <a:lnTo>
                    <a:pt x="140" y="2"/>
                  </a:lnTo>
                  <a:lnTo>
                    <a:pt x="141" y="3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57" y="6"/>
                  </a:lnTo>
                  <a:lnTo>
                    <a:pt x="180" y="11"/>
                  </a:lnTo>
                  <a:lnTo>
                    <a:pt x="195" y="16"/>
                  </a:lnTo>
                  <a:lnTo>
                    <a:pt x="208" y="21"/>
                  </a:lnTo>
                  <a:lnTo>
                    <a:pt x="222" y="21"/>
                  </a:lnTo>
                  <a:lnTo>
                    <a:pt x="230" y="25"/>
                  </a:lnTo>
                  <a:lnTo>
                    <a:pt x="238" y="30"/>
                  </a:lnTo>
                  <a:lnTo>
                    <a:pt x="244" y="33"/>
                  </a:lnTo>
                  <a:lnTo>
                    <a:pt x="247" y="33"/>
                  </a:lnTo>
                  <a:lnTo>
                    <a:pt x="249" y="31"/>
                  </a:lnTo>
                  <a:lnTo>
                    <a:pt x="252" y="30"/>
                  </a:lnTo>
                  <a:lnTo>
                    <a:pt x="256" y="30"/>
                  </a:lnTo>
                  <a:lnTo>
                    <a:pt x="265" y="34"/>
                  </a:lnTo>
                  <a:lnTo>
                    <a:pt x="276" y="39"/>
                  </a:lnTo>
                  <a:lnTo>
                    <a:pt x="290" y="39"/>
                  </a:lnTo>
                  <a:lnTo>
                    <a:pt x="297" y="41"/>
                  </a:lnTo>
                  <a:lnTo>
                    <a:pt x="303" y="45"/>
                  </a:lnTo>
                  <a:lnTo>
                    <a:pt x="310" y="47"/>
                  </a:lnTo>
                  <a:lnTo>
                    <a:pt x="334" y="53"/>
                  </a:lnTo>
                  <a:lnTo>
                    <a:pt x="357" y="59"/>
                  </a:lnTo>
                  <a:lnTo>
                    <a:pt x="383" y="62"/>
                  </a:lnTo>
                  <a:lnTo>
                    <a:pt x="408" y="67"/>
                  </a:lnTo>
                  <a:lnTo>
                    <a:pt x="411" y="68"/>
                  </a:lnTo>
                  <a:lnTo>
                    <a:pt x="414" y="69"/>
                  </a:lnTo>
                  <a:lnTo>
                    <a:pt x="417" y="72"/>
                  </a:lnTo>
                  <a:lnTo>
                    <a:pt x="419" y="73"/>
                  </a:lnTo>
                  <a:lnTo>
                    <a:pt x="440" y="76"/>
                  </a:lnTo>
                  <a:lnTo>
                    <a:pt x="460" y="79"/>
                  </a:lnTo>
                  <a:lnTo>
                    <a:pt x="478" y="83"/>
                  </a:lnTo>
                  <a:lnTo>
                    <a:pt x="475" y="93"/>
                  </a:lnTo>
                  <a:lnTo>
                    <a:pt x="474" y="102"/>
                  </a:lnTo>
                  <a:lnTo>
                    <a:pt x="473" y="115"/>
                  </a:lnTo>
                  <a:lnTo>
                    <a:pt x="473" y="116"/>
                  </a:lnTo>
                  <a:lnTo>
                    <a:pt x="471" y="117"/>
                  </a:lnTo>
                  <a:lnTo>
                    <a:pt x="471" y="123"/>
                  </a:lnTo>
                  <a:lnTo>
                    <a:pt x="470" y="125"/>
                  </a:lnTo>
                  <a:lnTo>
                    <a:pt x="470" y="126"/>
                  </a:lnTo>
                  <a:lnTo>
                    <a:pt x="469" y="126"/>
                  </a:lnTo>
                  <a:lnTo>
                    <a:pt x="468" y="128"/>
                  </a:lnTo>
                  <a:lnTo>
                    <a:pt x="466" y="128"/>
                  </a:lnTo>
                  <a:lnTo>
                    <a:pt x="464" y="129"/>
                  </a:lnTo>
                  <a:lnTo>
                    <a:pt x="464" y="130"/>
                  </a:lnTo>
                  <a:lnTo>
                    <a:pt x="467" y="135"/>
                  </a:lnTo>
                  <a:lnTo>
                    <a:pt x="467" y="140"/>
                  </a:lnTo>
                  <a:lnTo>
                    <a:pt x="464" y="151"/>
                  </a:lnTo>
                  <a:lnTo>
                    <a:pt x="462" y="163"/>
                  </a:lnTo>
                  <a:lnTo>
                    <a:pt x="459" y="174"/>
                  </a:lnTo>
                  <a:lnTo>
                    <a:pt x="456" y="188"/>
                  </a:lnTo>
                  <a:lnTo>
                    <a:pt x="452" y="213"/>
                  </a:lnTo>
                  <a:lnTo>
                    <a:pt x="445" y="238"/>
                  </a:lnTo>
                  <a:lnTo>
                    <a:pt x="439" y="263"/>
                  </a:lnTo>
                  <a:lnTo>
                    <a:pt x="433" y="286"/>
                  </a:lnTo>
                  <a:lnTo>
                    <a:pt x="431" y="310"/>
                  </a:lnTo>
                  <a:lnTo>
                    <a:pt x="429" y="311"/>
                  </a:lnTo>
                  <a:lnTo>
                    <a:pt x="428" y="313"/>
                  </a:lnTo>
                  <a:lnTo>
                    <a:pt x="427" y="314"/>
                  </a:lnTo>
                  <a:lnTo>
                    <a:pt x="426" y="317"/>
                  </a:lnTo>
                  <a:lnTo>
                    <a:pt x="425" y="318"/>
                  </a:lnTo>
                  <a:lnTo>
                    <a:pt x="425" y="320"/>
                  </a:lnTo>
                  <a:lnTo>
                    <a:pt x="426" y="321"/>
                  </a:lnTo>
                  <a:lnTo>
                    <a:pt x="428" y="322"/>
                  </a:lnTo>
                  <a:lnTo>
                    <a:pt x="429" y="324"/>
                  </a:lnTo>
                  <a:lnTo>
                    <a:pt x="431" y="326"/>
                  </a:lnTo>
                  <a:lnTo>
                    <a:pt x="431" y="335"/>
                  </a:lnTo>
                  <a:lnTo>
                    <a:pt x="429" y="342"/>
                  </a:lnTo>
                  <a:lnTo>
                    <a:pt x="431" y="349"/>
                  </a:lnTo>
                  <a:lnTo>
                    <a:pt x="415" y="349"/>
                  </a:lnTo>
                  <a:lnTo>
                    <a:pt x="399" y="347"/>
                  </a:lnTo>
                  <a:lnTo>
                    <a:pt x="369" y="338"/>
                  </a:lnTo>
                  <a:lnTo>
                    <a:pt x="355" y="335"/>
                  </a:lnTo>
                  <a:lnTo>
                    <a:pt x="341" y="334"/>
                  </a:lnTo>
                  <a:lnTo>
                    <a:pt x="329" y="332"/>
                  </a:lnTo>
                  <a:lnTo>
                    <a:pt x="328" y="331"/>
                  </a:lnTo>
                  <a:lnTo>
                    <a:pt x="328" y="329"/>
                  </a:lnTo>
                  <a:lnTo>
                    <a:pt x="327" y="328"/>
                  </a:lnTo>
                  <a:lnTo>
                    <a:pt x="327" y="326"/>
                  </a:lnTo>
                  <a:lnTo>
                    <a:pt x="325" y="326"/>
                  </a:lnTo>
                  <a:lnTo>
                    <a:pt x="322" y="327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1" y="327"/>
                  </a:lnTo>
                  <a:lnTo>
                    <a:pt x="308" y="325"/>
                  </a:lnTo>
                  <a:lnTo>
                    <a:pt x="305" y="324"/>
                  </a:lnTo>
                  <a:lnTo>
                    <a:pt x="282" y="324"/>
                  </a:lnTo>
                  <a:lnTo>
                    <a:pt x="276" y="322"/>
                  </a:lnTo>
                  <a:lnTo>
                    <a:pt x="262" y="320"/>
                  </a:lnTo>
                  <a:lnTo>
                    <a:pt x="259" y="320"/>
                  </a:lnTo>
                  <a:lnTo>
                    <a:pt x="258" y="321"/>
                  </a:lnTo>
                  <a:lnTo>
                    <a:pt x="257" y="324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2" y="326"/>
                  </a:lnTo>
                  <a:lnTo>
                    <a:pt x="248" y="325"/>
                  </a:lnTo>
                  <a:lnTo>
                    <a:pt x="244" y="324"/>
                  </a:lnTo>
                  <a:lnTo>
                    <a:pt x="240" y="324"/>
                  </a:lnTo>
                  <a:lnTo>
                    <a:pt x="234" y="325"/>
                  </a:lnTo>
                  <a:lnTo>
                    <a:pt x="226" y="326"/>
                  </a:lnTo>
                  <a:lnTo>
                    <a:pt x="216" y="328"/>
                  </a:lnTo>
                  <a:lnTo>
                    <a:pt x="208" y="329"/>
                  </a:lnTo>
                  <a:lnTo>
                    <a:pt x="202" y="329"/>
                  </a:lnTo>
                  <a:lnTo>
                    <a:pt x="201" y="328"/>
                  </a:lnTo>
                  <a:lnTo>
                    <a:pt x="201" y="327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95" y="321"/>
                  </a:lnTo>
                  <a:lnTo>
                    <a:pt x="197" y="320"/>
                  </a:lnTo>
                  <a:lnTo>
                    <a:pt x="197" y="319"/>
                  </a:lnTo>
                  <a:lnTo>
                    <a:pt x="195" y="318"/>
                  </a:lnTo>
                  <a:lnTo>
                    <a:pt x="195" y="317"/>
                  </a:lnTo>
                  <a:lnTo>
                    <a:pt x="194" y="314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4" y="318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18"/>
                  </a:lnTo>
                  <a:lnTo>
                    <a:pt x="183" y="324"/>
                  </a:lnTo>
                  <a:lnTo>
                    <a:pt x="155" y="324"/>
                  </a:lnTo>
                  <a:lnTo>
                    <a:pt x="155" y="319"/>
                  </a:lnTo>
                  <a:lnTo>
                    <a:pt x="152" y="317"/>
                  </a:lnTo>
                  <a:lnTo>
                    <a:pt x="151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38" y="311"/>
                  </a:lnTo>
                  <a:lnTo>
                    <a:pt x="129" y="308"/>
                  </a:lnTo>
                  <a:lnTo>
                    <a:pt x="122" y="305"/>
                  </a:lnTo>
                  <a:lnTo>
                    <a:pt x="113" y="304"/>
                  </a:lnTo>
                  <a:lnTo>
                    <a:pt x="108" y="306"/>
                  </a:lnTo>
                  <a:lnTo>
                    <a:pt x="105" y="310"/>
                  </a:lnTo>
                  <a:lnTo>
                    <a:pt x="101" y="310"/>
                  </a:lnTo>
                  <a:lnTo>
                    <a:pt x="100" y="308"/>
                  </a:lnTo>
                  <a:lnTo>
                    <a:pt x="100" y="307"/>
                  </a:lnTo>
                  <a:lnTo>
                    <a:pt x="99" y="306"/>
                  </a:lnTo>
                  <a:lnTo>
                    <a:pt x="95" y="306"/>
                  </a:lnTo>
                  <a:lnTo>
                    <a:pt x="92" y="308"/>
                  </a:lnTo>
                  <a:lnTo>
                    <a:pt x="87" y="311"/>
                  </a:lnTo>
                  <a:lnTo>
                    <a:pt x="86" y="312"/>
                  </a:lnTo>
                  <a:lnTo>
                    <a:pt x="85" y="312"/>
                  </a:lnTo>
                  <a:lnTo>
                    <a:pt x="77" y="308"/>
                  </a:lnTo>
                  <a:lnTo>
                    <a:pt x="69" y="303"/>
                  </a:lnTo>
                  <a:lnTo>
                    <a:pt x="59" y="298"/>
                  </a:lnTo>
                  <a:lnTo>
                    <a:pt x="59" y="283"/>
                  </a:lnTo>
                  <a:lnTo>
                    <a:pt x="60" y="269"/>
                  </a:lnTo>
                  <a:lnTo>
                    <a:pt x="59" y="256"/>
                  </a:lnTo>
                  <a:lnTo>
                    <a:pt x="59" y="250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52" y="247"/>
                  </a:lnTo>
                  <a:lnTo>
                    <a:pt x="49" y="243"/>
                  </a:lnTo>
                  <a:lnTo>
                    <a:pt x="46" y="240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6" y="235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7" y="224"/>
                  </a:lnTo>
                  <a:lnTo>
                    <a:pt x="16" y="223"/>
                  </a:lnTo>
                  <a:lnTo>
                    <a:pt x="16" y="222"/>
                  </a:lnTo>
                  <a:lnTo>
                    <a:pt x="13" y="219"/>
                  </a:lnTo>
                  <a:lnTo>
                    <a:pt x="8" y="219"/>
                  </a:lnTo>
                  <a:lnTo>
                    <a:pt x="8" y="205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1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3" y="189"/>
                  </a:lnTo>
                  <a:lnTo>
                    <a:pt x="14" y="189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0" y="188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5" y="174"/>
                  </a:lnTo>
                  <a:lnTo>
                    <a:pt x="14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4" y="168"/>
                  </a:lnTo>
                  <a:lnTo>
                    <a:pt x="9" y="165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5" y="160"/>
                  </a:lnTo>
                  <a:lnTo>
                    <a:pt x="18" y="156"/>
                  </a:lnTo>
                  <a:lnTo>
                    <a:pt x="13" y="150"/>
                  </a:lnTo>
                  <a:lnTo>
                    <a:pt x="6" y="146"/>
                  </a:lnTo>
                  <a:lnTo>
                    <a:pt x="7" y="133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7" y="94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8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2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2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73" y="62"/>
                  </a:lnTo>
                  <a:lnTo>
                    <a:pt x="78" y="65"/>
                  </a:lnTo>
                  <a:lnTo>
                    <a:pt x="81" y="68"/>
                  </a:lnTo>
                  <a:lnTo>
                    <a:pt x="84" y="69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3" y="73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0" y="77"/>
                  </a:lnTo>
                  <a:lnTo>
                    <a:pt x="102" y="80"/>
                  </a:lnTo>
                  <a:lnTo>
                    <a:pt x="103" y="80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3" y="101"/>
                  </a:lnTo>
                  <a:lnTo>
                    <a:pt x="109" y="100"/>
                  </a:lnTo>
                  <a:lnTo>
                    <a:pt x="105" y="100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2"/>
                  </a:lnTo>
                  <a:lnTo>
                    <a:pt x="91" y="116"/>
                  </a:lnTo>
                  <a:lnTo>
                    <a:pt x="82" y="121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1" y="135"/>
                  </a:lnTo>
                  <a:lnTo>
                    <a:pt x="75" y="139"/>
                  </a:lnTo>
                  <a:lnTo>
                    <a:pt x="75" y="142"/>
                  </a:lnTo>
                  <a:lnTo>
                    <a:pt x="73" y="143"/>
                  </a:lnTo>
                  <a:lnTo>
                    <a:pt x="80" y="140"/>
                  </a:lnTo>
                  <a:lnTo>
                    <a:pt x="88" y="139"/>
                  </a:lnTo>
                  <a:lnTo>
                    <a:pt x="95" y="137"/>
                  </a:lnTo>
                  <a:lnTo>
                    <a:pt x="89" y="142"/>
                  </a:lnTo>
                  <a:lnTo>
                    <a:pt x="85" y="147"/>
                  </a:lnTo>
                  <a:lnTo>
                    <a:pt x="79" y="152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5" y="164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0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8" y="166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1" y="174"/>
                  </a:lnTo>
                  <a:lnTo>
                    <a:pt x="94" y="172"/>
                  </a:lnTo>
                  <a:lnTo>
                    <a:pt x="98" y="168"/>
                  </a:lnTo>
                  <a:lnTo>
                    <a:pt x="100" y="165"/>
                  </a:lnTo>
                  <a:lnTo>
                    <a:pt x="102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09" y="158"/>
                  </a:lnTo>
                  <a:lnTo>
                    <a:pt x="109" y="160"/>
                  </a:lnTo>
                  <a:lnTo>
                    <a:pt x="113" y="159"/>
                  </a:lnTo>
                  <a:lnTo>
                    <a:pt x="116" y="157"/>
                  </a:lnTo>
                  <a:lnTo>
                    <a:pt x="120" y="153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9" y="135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7" y="123"/>
                  </a:lnTo>
                  <a:lnTo>
                    <a:pt x="128" y="122"/>
                  </a:lnTo>
                  <a:lnTo>
                    <a:pt x="131" y="122"/>
                  </a:lnTo>
                  <a:lnTo>
                    <a:pt x="133" y="121"/>
                  </a:lnTo>
                  <a:lnTo>
                    <a:pt x="133" y="115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7" y="105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3" y="100"/>
                  </a:lnTo>
                  <a:lnTo>
                    <a:pt x="143" y="97"/>
                  </a:lnTo>
                  <a:lnTo>
                    <a:pt x="145" y="100"/>
                  </a:lnTo>
                  <a:lnTo>
                    <a:pt x="149" y="101"/>
                  </a:lnTo>
                  <a:lnTo>
                    <a:pt x="150" y="103"/>
                  </a:lnTo>
                  <a:lnTo>
                    <a:pt x="151" y="104"/>
                  </a:lnTo>
                  <a:lnTo>
                    <a:pt x="151" y="107"/>
                  </a:lnTo>
                  <a:lnTo>
                    <a:pt x="149" y="109"/>
                  </a:lnTo>
                  <a:lnTo>
                    <a:pt x="152" y="105"/>
                  </a:lnTo>
                  <a:lnTo>
                    <a:pt x="151" y="102"/>
                  </a:lnTo>
                  <a:lnTo>
                    <a:pt x="148" y="96"/>
                  </a:lnTo>
                  <a:lnTo>
                    <a:pt x="143" y="90"/>
                  </a:lnTo>
                  <a:lnTo>
                    <a:pt x="141" y="83"/>
                  </a:lnTo>
                  <a:lnTo>
                    <a:pt x="142" y="76"/>
                  </a:lnTo>
                  <a:lnTo>
                    <a:pt x="143" y="7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42" y="49"/>
                  </a:lnTo>
                  <a:lnTo>
                    <a:pt x="145" y="37"/>
                  </a:lnTo>
                  <a:lnTo>
                    <a:pt x="147" y="25"/>
                  </a:lnTo>
                  <a:lnTo>
                    <a:pt x="144" y="23"/>
                  </a:lnTo>
                  <a:lnTo>
                    <a:pt x="142" y="23"/>
                  </a:lnTo>
                  <a:lnTo>
                    <a:pt x="141" y="21"/>
                  </a:lnTo>
                  <a:lnTo>
                    <a:pt x="141" y="20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4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1" y="11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3"/>
                  </a:lnTo>
                  <a:lnTo>
                    <a:pt x="136" y="12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08">
              <a:extLst>
                <a:ext uri="{FF2B5EF4-FFF2-40B4-BE49-F238E27FC236}">
                  <a16:creationId xmlns:a16="http://schemas.microsoft.com/office/drawing/2014/main" id="{22E26F65-58E9-F64C-4388-8651DDB702F2}"/>
                </a:ext>
              </a:extLst>
            </p:cNvPr>
            <p:cNvGrpSpPr/>
            <p:nvPr/>
          </p:nvGrpSpPr>
          <p:grpSpPr>
            <a:xfrm>
              <a:off x="2131887" y="4501861"/>
              <a:ext cx="2577796" cy="1727558"/>
              <a:chOff x="3413125" y="4541838"/>
              <a:chExt cx="2276475" cy="1525588"/>
            </a:xfrm>
            <a:grpFill/>
          </p:grpSpPr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2F1C43AF-9959-5FB3-3BD3-9536F003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903788"/>
                <a:ext cx="12700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7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D4C31540-E475-F449-44F1-A09B4BED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5137151"/>
                <a:ext cx="103188" cy="619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4" y="6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42" y="17"/>
                  </a:cxn>
                  <a:cxn ang="0">
                    <a:pos x="49" y="21"/>
                  </a:cxn>
                  <a:cxn ang="0">
                    <a:pos x="58" y="28"/>
                  </a:cxn>
                  <a:cxn ang="0">
                    <a:pos x="59" y="28"/>
                  </a:cxn>
                  <a:cxn ang="0">
                    <a:pos x="61" y="29"/>
                  </a:cxn>
                  <a:cxn ang="0">
                    <a:pos x="65" y="29"/>
                  </a:cxn>
                  <a:cxn ang="0">
                    <a:pos x="65" y="31"/>
                  </a:cxn>
                  <a:cxn ang="0">
                    <a:pos x="61" y="31"/>
                  </a:cxn>
                  <a:cxn ang="0">
                    <a:pos x="58" y="32"/>
                  </a:cxn>
                  <a:cxn ang="0">
                    <a:pos x="53" y="33"/>
                  </a:cxn>
                  <a:cxn ang="0">
                    <a:pos x="49" y="38"/>
                  </a:cxn>
                  <a:cxn ang="0">
                    <a:pos x="46" y="39"/>
                  </a:cxn>
                  <a:cxn ang="0">
                    <a:pos x="44" y="35"/>
                  </a:cxn>
                  <a:cxn ang="0">
                    <a:pos x="42" y="33"/>
                  </a:cxn>
                  <a:cxn ang="0">
                    <a:pos x="38" y="31"/>
                  </a:cxn>
                  <a:cxn ang="0">
                    <a:pos x="36" y="28"/>
                  </a:cxn>
                  <a:cxn ang="0">
                    <a:pos x="29" y="18"/>
                  </a:cxn>
                  <a:cxn ang="0">
                    <a:pos x="27" y="15"/>
                  </a:cxn>
                  <a:cxn ang="0">
                    <a:pos x="23" y="13"/>
                  </a:cxn>
                  <a:cxn ang="0">
                    <a:pos x="21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65" h="39">
                    <a:moveTo>
                      <a:pt x="2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58" y="32"/>
                    </a:lnTo>
                    <a:lnTo>
                      <a:pt x="53" y="33"/>
                    </a:lnTo>
                    <a:lnTo>
                      <a:pt x="49" y="38"/>
                    </a:lnTo>
                    <a:lnTo>
                      <a:pt x="46" y="39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01C5C72F-BBFF-DB90-E469-90AFA39B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422901"/>
                <a:ext cx="55563" cy="539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0" y="22"/>
                  </a:cxn>
                  <a:cxn ang="0">
                    <a:pos x="31" y="24"/>
                  </a:cxn>
                  <a:cxn ang="0">
                    <a:pos x="31" y="28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4" y="33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28" y="31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29"/>
                  </a:cxn>
                  <a:cxn ang="0">
                    <a:pos x="23" y="28"/>
                  </a:cxn>
                  <a:cxn ang="0">
                    <a:pos x="19" y="28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0" y="22"/>
                  </a:cxn>
                  <a:cxn ang="0">
                    <a:pos x="4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34">
                    <a:moveTo>
                      <a:pt x="5" y="0"/>
                    </a:moveTo>
                    <a:lnTo>
                      <a:pt x="7" y="0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6" y="13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28" y="31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0" y="22"/>
                    </a:lnTo>
                    <a:lnTo>
                      <a:pt x="4" y="1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84B411D7-70A6-E9B8-C7BF-0FBB230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5480051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3">
                <a:extLst>
                  <a:ext uri="{FF2B5EF4-FFF2-40B4-BE49-F238E27FC236}">
                    <a16:creationId xmlns:a16="http://schemas.microsoft.com/office/drawing/2014/main" id="{37B72386-5EEC-1707-154B-CF7164A3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3" y="5435601"/>
                <a:ext cx="65088" cy="412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39" y="12"/>
                  </a:cxn>
                  <a:cxn ang="0">
                    <a:pos x="39" y="19"/>
                  </a:cxn>
                  <a:cxn ang="0">
                    <a:pos x="41" y="23"/>
                  </a:cxn>
                  <a:cxn ang="0">
                    <a:pos x="29" y="26"/>
                  </a:cxn>
                  <a:cxn ang="0">
                    <a:pos x="17" y="23"/>
                  </a:cxn>
                  <a:cxn ang="0">
                    <a:pos x="7" y="18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41" h="26">
                    <a:moveTo>
                      <a:pt x="24" y="0"/>
                    </a:moveTo>
                    <a:lnTo>
                      <a:pt x="41" y="7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29" y="26"/>
                    </a:lnTo>
                    <a:lnTo>
                      <a:pt x="17" y="23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7" y="5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4">
                <a:extLst>
                  <a:ext uri="{FF2B5EF4-FFF2-40B4-BE49-F238E27FC236}">
                    <a16:creationId xmlns:a16="http://schemas.microsoft.com/office/drawing/2014/main" id="{85A1F4B5-986F-DEAB-E466-6C8719F8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5435601"/>
                <a:ext cx="44450" cy="508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25" y="18"/>
                  </a:cxn>
                  <a:cxn ang="0">
                    <a:pos x="28" y="19"/>
                  </a:cxn>
                  <a:cxn ang="0">
                    <a:pos x="28" y="20"/>
                  </a:cxn>
                  <a:cxn ang="0">
                    <a:pos x="20" y="30"/>
                  </a:cxn>
                  <a:cxn ang="0">
                    <a:pos x="17" y="32"/>
                  </a:cxn>
                  <a:cxn ang="0">
                    <a:pos x="16" y="32"/>
                  </a:cxn>
                  <a:cxn ang="0">
                    <a:pos x="14" y="30"/>
                  </a:cxn>
                  <a:cxn ang="0">
                    <a:pos x="13" y="29"/>
                  </a:cxn>
                  <a:cxn ang="0">
                    <a:pos x="13" y="28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3" y="22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28" h="32">
                    <a:moveTo>
                      <a:pt x="10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0" y="30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5">
                <a:extLst>
                  <a:ext uri="{FF2B5EF4-FFF2-40B4-BE49-F238E27FC236}">
                    <a16:creationId xmlns:a16="http://schemas.microsoft.com/office/drawing/2014/main" id="{4BA3E307-E5EA-EF1F-0EB3-DEA72FBF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25" y="5464176"/>
                <a:ext cx="17463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6">
                <a:extLst>
                  <a:ext uri="{FF2B5EF4-FFF2-40B4-BE49-F238E27FC236}">
                    <a16:creationId xmlns:a16="http://schemas.microsoft.com/office/drawing/2014/main" id="{16C18157-8285-0F29-963D-D616298D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5438776"/>
                <a:ext cx="23813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5" h="13">
                    <a:moveTo>
                      <a:pt x="10" y="0"/>
                    </a:moveTo>
                    <a:lnTo>
                      <a:pt x="15" y="3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7">
                <a:extLst>
                  <a:ext uri="{FF2B5EF4-FFF2-40B4-BE49-F238E27FC236}">
                    <a16:creationId xmlns:a16="http://schemas.microsoft.com/office/drawing/2014/main" id="{DA39DE84-A222-B9CC-1DA7-386BA3B6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4911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21" y="11"/>
                  </a:cxn>
                  <a:cxn ang="0">
                    <a:pos x="25" y="16"/>
                  </a:cxn>
                  <a:cxn ang="0">
                    <a:pos x="32" y="26"/>
                  </a:cxn>
                  <a:cxn ang="0">
                    <a:pos x="36" y="29"/>
                  </a:cxn>
                  <a:cxn ang="0">
                    <a:pos x="38" y="34"/>
                  </a:cxn>
                  <a:cxn ang="0">
                    <a:pos x="38" y="42"/>
                  </a:cxn>
                  <a:cxn ang="0">
                    <a:pos x="39" y="44"/>
                  </a:cxn>
                  <a:cxn ang="0">
                    <a:pos x="40" y="46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7" y="47"/>
                  </a:cxn>
                  <a:cxn ang="0">
                    <a:pos x="33" y="44"/>
                  </a:cxn>
                  <a:cxn ang="0">
                    <a:pos x="30" y="41"/>
                  </a:cxn>
                  <a:cxn ang="0">
                    <a:pos x="28" y="37"/>
                  </a:cxn>
                  <a:cxn ang="0">
                    <a:pos x="25" y="30"/>
                  </a:cxn>
                  <a:cxn ang="0">
                    <a:pos x="25" y="29"/>
                  </a:cxn>
                  <a:cxn ang="0">
                    <a:pos x="24" y="28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4" y="19"/>
                  </a:cxn>
                  <a:cxn ang="0">
                    <a:pos x="11" y="16"/>
                  </a:cxn>
                  <a:cxn ang="0">
                    <a:pos x="10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5" y="16"/>
                    </a:lnTo>
                    <a:lnTo>
                      <a:pt x="32" y="26"/>
                    </a:lnTo>
                    <a:lnTo>
                      <a:pt x="36" y="29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3" y="47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3" y="44"/>
                    </a:lnTo>
                    <a:lnTo>
                      <a:pt x="30" y="41"/>
                    </a:lnTo>
                    <a:lnTo>
                      <a:pt x="28" y="37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8">
                <a:extLst>
                  <a:ext uri="{FF2B5EF4-FFF2-40B4-BE49-F238E27FC236}">
                    <a16:creationId xmlns:a16="http://schemas.microsoft.com/office/drawing/2014/main" id="{EA1B4560-A48F-7D46-52E9-1C4D132F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5500688"/>
                <a:ext cx="127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9">
                <a:extLst>
                  <a:ext uri="{FF2B5EF4-FFF2-40B4-BE49-F238E27FC236}">
                    <a16:creationId xmlns:a16="http://schemas.microsoft.com/office/drawing/2014/main" id="{B0E1C557-D285-BCD0-78EF-07B0EC5E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000" y="5514976"/>
                <a:ext cx="23813" cy="41275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3" y="17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26">
                    <a:moveTo>
                      <a:pt x="13" y="17"/>
                    </a:moveTo>
                    <a:lnTo>
                      <a:pt x="15" y="21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3" y="17"/>
                    </a:lnTo>
                    <a:close/>
                    <a:moveTo>
                      <a:pt x="3" y="0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0">
                <a:extLst>
                  <a:ext uri="{FF2B5EF4-FFF2-40B4-BE49-F238E27FC236}">
                    <a16:creationId xmlns:a16="http://schemas.microsoft.com/office/drawing/2014/main" id="{F671286A-59F3-C6F2-C849-3CFA1682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838" y="5516563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1">
                <a:extLst>
                  <a:ext uri="{FF2B5EF4-FFF2-40B4-BE49-F238E27FC236}">
                    <a16:creationId xmlns:a16="http://schemas.microsoft.com/office/drawing/2014/main" id="{166777CE-B0E2-A526-891C-92C0E4F0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5526088"/>
                <a:ext cx="14288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">
                <a:extLst>
                  <a:ext uri="{FF2B5EF4-FFF2-40B4-BE49-F238E27FC236}">
                    <a16:creationId xmlns:a16="http://schemas.microsoft.com/office/drawing/2014/main" id="{C248BBB6-EB9F-483C-ABD8-88A19AD7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5527676"/>
                <a:ext cx="238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5" h="16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3">
                <a:extLst>
                  <a:ext uri="{FF2B5EF4-FFF2-40B4-BE49-F238E27FC236}">
                    <a16:creationId xmlns:a16="http://schemas.microsoft.com/office/drawing/2014/main" id="{25FF8C08-378F-1005-4E92-8EB298E4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5559426"/>
                <a:ext cx="11113" cy="174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5873CDF3-1C95-E189-0941-6AB9503FB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5592763"/>
                <a:ext cx="25400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0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">
                <a:extLst>
                  <a:ext uri="{FF2B5EF4-FFF2-40B4-BE49-F238E27FC236}">
                    <a16:creationId xmlns:a16="http://schemas.microsoft.com/office/drawing/2014/main" id="{D7A20A89-C335-2A2A-72B2-8C0CEF11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710238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6">
                <a:extLst>
                  <a:ext uri="{FF2B5EF4-FFF2-40B4-BE49-F238E27FC236}">
                    <a16:creationId xmlns:a16="http://schemas.microsoft.com/office/drawing/2014/main" id="{1A7217C9-68DD-1998-9214-2A0E37E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867401"/>
                <a:ext cx="95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7">
                <a:extLst>
                  <a:ext uri="{FF2B5EF4-FFF2-40B4-BE49-F238E27FC236}">
                    <a16:creationId xmlns:a16="http://schemas.microsoft.com/office/drawing/2014/main" id="{A60A62C0-1D07-A21E-2449-0B1444D3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5889626"/>
                <a:ext cx="69850" cy="460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4" y="16"/>
                  </a:cxn>
                  <a:cxn ang="0">
                    <a:pos x="38" y="19"/>
                  </a:cxn>
                  <a:cxn ang="0">
                    <a:pos x="21" y="19"/>
                  </a:cxn>
                  <a:cxn ang="0">
                    <a:pos x="17" y="21"/>
                  </a:cxn>
                  <a:cxn ang="0">
                    <a:pos x="10" y="28"/>
                  </a:cxn>
                  <a:cxn ang="0">
                    <a:pos x="6" y="29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1" y="6"/>
                  </a:cxn>
                  <a:cxn ang="0">
                    <a:pos x="25" y="3"/>
                  </a:cxn>
                  <a:cxn ang="0">
                    <a:pos x="31" y="1"/>
                  </a:cxn>
                  <a:cxn ang="0">
                    <a:pos x="37" y="0"/>
                  </a:cxn>
                </a:cxnLst>
                <a:rect l="0" t="0" r="r" b="b"/>
                <a:pathLst>
                  <a:path w="44" h="29">
                    <a:moveTo>
                      <a:pt x="37" y="0"/>
                    </a:moveTo>
                    <a:lnTo>
                      <a:pt x="41" y="2"/>
                    </a:lnTo>
                    <a:lnTo>
                      <a:pt x="44" y="7"/>
                    </a:lnTo>
                    <a:lnTo>
                      <a:pt x="44" y="16"/>
                    </a:lnTo>
                    <a:lnTo>
                      <a:pt x="38" y="19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8">
                <a:extLst>
                  <a:ext uri="{FF2B5EF4-FFF2-40B4-BE49-F238E27FC236}">
                    <a16:creationId xmlns:a16="http://schemas.microsoft.com/office/drawing/2014/main" id="{8D7C6ED7-CCA9-0553-C162-8B152D4E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949951"/>
                <a:ext cx="1428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9">
                <a:extLst>
                  <a:ext uri="{FF2B5EF4-FFF2-40B4-BE49-F238E27FC236}">
                    <a16:creationId xmlns:a16="http://schemas.microsoft.com/office/drawing/2014/main" id="{225F8E9F-4716-A8A7-BD7C-06736C61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992813"/>
                <a:ext cx="2857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1"/>
                  </a:cxn>
                  <a:cxn ang="0">
                    <a:pos x="17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0" y="11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1">
                    <a:moveTo>
                      <a:pt x="13" y="0"/>
                    </a:moveTo>
                    <a:lnTo>
                      <a:pt x="18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0">
                <a:extLst>
                  <a:ext uri="{FF2B5EF4-FFF2-40B4-BE49-F238E27FC236}">
                    <a16:creationId xmlns:a16="http://schemas.microsoft.com/office/drawing/2014/main" id="{B8DA61F0-49E1-637F-E1B8-BF2A9652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6008688"/>
                <a:ext cx="1746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802797F2-E0FB-FAD2-4056-E830CBF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6015038"/>
                <a:ext cx="20638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3335607A-6F66-4767-828D-B908CCF0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6035676"/>
                <a:ext cx="15875" cy="190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3">
                <a:extLst>
                  <a:ext uri="{FF2B5EF4-FFF2-40B4-BE49-F238E27FC236}">
                    <a16:creationId xmlns:a16="http://schemas.microsoft.com/office/drawing/2014/main" id="{BE701914-9369-9D2F-715C-9136DBFE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0" y="6048376"/>
                <a:ext cx="1746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4">
                <a:extLst>
                  <a:ext uri="{FF2B5EF4-FFF2-40B4-BE49-F238E27FC236}">
                    <a16:creationId xmlns:a16="http://schemas.microsoft.com/office/drawing/2014/main" id="{FD71F4D5-E882-73D3-E314-49EF8D867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4475" y="4541838"/>
                <a:ext cx="1123950" cy="134778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51" y="19"/>
                  </a:cxn>
                  <a:cxn ang="0">
                    <a:pos x="280" y="18"/>
                  </a:cxn>
                  <a:cxn ang="0">
                    <a:pos x="346" y="33"/>
                  </a:cxn>
                  <a:cxn ang="0">
                    <a:pos x="430" y="39"/>
                  </a:cxn>
                  <a:cxn ang="0">
                    <a:pos x="483" y="29"/>
                  </a:cxn>
                  <a:cxn ang="0">
                    <a:pos x="536" y="113"/>
                  </a:cxn>
                  <a:cxn ang="0">
                    <a:pos x="662" y="508"/>
                  </a:cxn>
                  <a:cxn ang="0">
                    <a:pos x="699" y="507"/>
                  </a:cxn>
                  <a:cxn ang="0">
                    <a:pos x="605" y="530"/>
                  </a:cxn>
                  <a:cxn ang="0">
                    <a:pos x="538" y="527"/>
                  </a:cxn>
                  <a:cxn ang="0">
                    <a:pos x="515" y="497"/>
                  </a:cxn>
                  <a:cxn ang="0">
                    <a:pos x="465" y="506"/>
                  </a:cxn>
                  <a:cxn ang="0">
                    <a:pos x="461" y="527"/>
                  </a:cxn>
                  <a:cxn ang="0">
                    <a:pos x="476" y="537"/>
                  </a:cxn>
                  <a:cxn ang="0">
                    <a:pos x="437" y="572"/>
                  </a:cxn>
                  <a:cxn ang="0">
                    <a:pos x="418" y="593"/>
                  </a:cxn>
                  <a:cxn ang="0">
                    <a:pos x="405" y="613"/>
                  </a:cxn>
                  <a:cxn ang="0">
                    <a:pos x="390" y="593"/>
                  </a:cxn>
                  <a:cxn ang="0">
                    <a:pos x="428" y="523"/>
                  </a:cxn>
                  <a:cxn ang="0">
                    <a:pos x="417" y="505"/>
                  </a:cxn>
                  <a:cxn ang="0">
                    <a:pos x="368" y="557"/>
                  </a:cxn>
                  <a:cxn ang="0">
                    <a:pos x="351" y="586"/>
                  </a:cxn>
                  <a:cxn ang="0">
                    <a:pos x="336" y="600"/>
                  </a:cxn>
                  <a:cxn ang="0">
                    <a:pos x="337" y="654"/>
                  </a:cxn>
                  <a:cxn ang="0">
                    <a:pos x="320" y="683"/>
                  </a:cxn>
                  <a:cxn ang="0">
                    <a:pos x="292" y="708"/>
                  </a:cxn>
                  <a:cxn ang="0">
                    <a:pos x="249" y="754"/>
                  </a:cxn>
                  <a:cxn ang="0">
                    <a:pos x="210" y="786"/>
                  </a:cxn>
                  <a:cxn ang="0">
                    <a:pos x="176" y="808"/>
                  </a:cxn>
                  <a:cxn ang="0">
                    <a:pos x="132" y="831"/>
                  </a:cxn>
                  <a:cxn ang="0">
                    <a:pos x="111" y="843"/>
                  </a:cxn>
                  <a:cxn ang="0">
                    <a:pos x="152" y="813"/>
                  </a:cxn>
                  <a:cxn ang="0">
                    <a:pos x="191" y="767"/>
                  </a:cxn>
                  <a:cxn ang="0">
                    <a:pos x="237" y="712"/>
                  </a:cxn>
                  <a:cxn ang="0">
                    <a:pos x="255" y="647"/>
                  </a:cxn>
                  <a:cxn ang="0">
                    <a:pos x="213" y="648"/>
                  </a:cxn>
                  <a:cxn ang="0">
                    <a:pos x="216" y="638"/>
                  </a:cxn>
                  <a:cxn ang="0">
                    <a:pos x="199" y="670"/>
                  </a:cxn>
                  <a:cxn ang="0">
                    <a:pos x="129" y="661"/>
                  </a:cxn>
                  <a:cxn ang="0">
                    <a:pos x="121" y="593"/>
                  </a:cxn>
                  <a:cxn ang="0">
                    <a:pos x="107" y="589"/>
                  </a:cxn>
                  <a:cxn ang="0">
                    <a:pos x="56" y="575"/>
                  </a:cxn>
                  <a:cxn ang="0">
                    <a:pos x="60" y="554"/>
                  </a:cxn>
                  <a:cxn ang="0">
                    <a:pos x="64" y="540"/>
                  </a:cxn>
                  <a:cxn ang="0">
                    <a:pos x="54" y="501"/>
                  </a:cxn>
                  <a:cxn ang="0">
                    <a:pos x="28" y="511"/>
                  </a:cxn>
                  <a:cxn ang="0">
                    <a:pos x="56" y="457"/>
                  </a:cxn>
                  <a:cxn ang="0">
                    <a:pos x="63" y="444"/>
                  </a:cxn>
                  <a:cxn ang="0">
                    <a:pos x="84" y="428"/>
                  </a:cxn>
                  <a:cxn ang="0">
                    <a:pos x="155" y="386"/>
                  </a:cxn>
                  <a:cxn ang="0">
                    <a:pos x="148" y="330"/>
                  </a:cxn>
                  <a:cxn ang="0">
                    <a:pos x="98" y="346"/>
                  </a:cxn>
                  <a:cxn ang="0">
                    <a:pos x="40" y="311"/>
                  </a:cxn>
                  <a:cxn ang="0">
                    <a:pos x="49" y="266"/>
                  </a:cxn>
                  <a:cxn ang="0">
                    <a:pos x="84" y="261"/>
                  </a:cxn>
                  <a:cxn ang="0">
                    <a:pos x="134" y="277"/>
                  </a:cxn>
                  <a:cxn ang="0">
                    <a:pos x="167" y="245"/>
                  </a:cxn>
                  <a:cxn ang="0">
                    <a:pos x="139" y="225"/>
                  </a:cxn>
                  <a:cxn ang="0">
                    <a:pos x="54" y="136"/>
                  </a:cxn>
                  <a:cxn ang="0">
                    <a:pos x="169" y="40"/>
                  </a:cxn>
                  <a:cxn ang="0">
                    <a:pos x="181" y="26"/>
                  </a:cxn>
                </a:cxnLst>
                <a:rect l="0" t="0" r="r" b="b"/>
                <a:pathLst>
                  <a:path w="708" h="849">
                    <a:moveTo>
                      <a:pt x="151" y="257"/>
                    </a:moveTo>
                    <a:lnTo>
                      <a:pt x="152" y="257"/>
                    </a:lnTo>
                    <a:lnTo>
                      <a:pt x="151" y="257"/>
                    </a:lnTo>
                    <a:close/>
                    <a:moveTo>
                      <a:pt x="143" y="253"/>
                    </a:moveTo>
                    <a:lnTo>
                      <a:pt x="150" y="253"/>
                    </a:lnTo>
                    <a:lnTo>
                      <a:pt x="151" y="254"/>
                    </a:lnTo>
                    <a:lnTo>
                      <a:pt x="151" y="255"/>
                    </a:lnTo>
                    <a:lnTo>
                      <a:pt x="150" y="255"/>
                    </a:lnTo>
                    <a:lnTo>
                      <a:pt x="151" y="256"/>
                    </a:lnTo>
                    <a:lnTo>
                      <a:pt x="151" y="257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46" y="255"/>
                    </a:lnTo>
                    <a:lnTo>
                      <a:pt x="142" y="255"/>
                    </a:lnTo>
                    <a:lnTo>
                      <a:pt x="142" y="254"/>
                    </a:lnTo>
                    <a:lnTo>
                      <a:pt x="143" y="253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3" y="1"/>
                    </a:lnTo>
                    <a:lnTo>
                      <a:pt x="235" y="2"/>
                    </a:lnTo>
                    <a:lnTo>
                      <a:pt x="236" y="4"/>
                    </a:lnTo>
                    <a:lnTo>
                      <a:pt x="237" y="5"/>
                    </a:lnTo>
                    <a:lnTo>
                      <a:pt x="240" y="7"/>
                    </a:lnTo>
                    <a:lnTo>
                      <a:pt x="245" y="7"/>
                    </a:lnTo>
                    <a:lnTo>
                      <a:pt x="245" y="11"/>
                    </a:lnTo>
                    <a:lnTo>
                      <a:pt x="244" y="14"/>
                    </a:lnTo>
                    <a:lnTo>
                      <a:pt x="243" y="15"/>
                    </a:lnTo>
                    <a:lnTo>
                      <a:pt x="241" y="16"/>
                    </a:lnTo>
                    <a:lnTo>
                      <a:pt x="238" y="16"/>
                    </a:lnTo>
                    <a:lnTo>
                      <a:pt x="237" y="17"/>
                    </a:lnTo>
                    <a:lnTo>
                      <a:pt x="238" y="21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19"/>
                    </a:lnTo>
                    <a:lnTo>
                      <a:pt x="252" y="17"/>
                    </a:lnTo>
                    <a:lnTo>
                      <a:pt x="254" y="14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2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12"/>
                    </a:lnTo>
                    <a:lnTo>
                      <a:pt x="264" y="17"/>
                    </a:lnTo>
                    <a:lnTo>
                      <a:pt x="264" y="19"/>
                    </a:lnTo>
                    <a:lnTo>
                      <a:pt x="265" y="22"/>
                    </a:lnTo>
                    <a:lnTo>
                      <a:pt x="270" y="24"/>
                    </a:lnTo>
                    <a:lnTo>
                      <a:pt x="273" y="24"/>
                    </a:lnTo>
                    <a:lnTo>
                      <a:pt x="276" y="23"/>
                    </a:lnTo>
                    <a:lnTo>
                      <a:pt x="280" y="18"/>
                    </a:lnTo>
                    <a:lnTo>
                      <a:pt x="283" y="17"/>
                    </a:lnTo>
                    <a:lnTo>
                      <a:pt x="288" y="17"/>
                    </a:lnTo>
                    <a:lnTo>
                      <a:pt x="293" y="18"/>
                    </a:lnTo>
                    <a:lnTo>
                      <a:pt x="298" y="18"/>
                    </a:lnTo>
                    <a:lnTo>
                      <a:pt x="301" y="17"/>
                    </a:lnTo>
                    <a:lnTo>
                      <a:pt x="304" y="22"/>
                    </a:lnTo>
                    <a:lnTo>
                      <a:pt x="302" y="25"/>
                    </a:lnTo>
                    <a:lnTo>
                      <a:pt x="302" y="28"/>
                    </a:lnTo>
                    <a:lnTo>
                      <a:pt x="301" y="30"/>
                    </a:lnTo>
                    <a:lnTo>
                      <a:pt x="308" y="32"/>
                    </a:lnTo>
                    <a:lnTo>
                      <a:pt x="315" y="36"/>
                    </a:lnTo>
                    <a:lnTo>
                      <a:pt x="323" y="38"/>
                    </a:lnTo>
                    <a:lnTo>
                      <a:pt x="330" y="37"/>
                    </a:lnTo>
                    <a:lnTo>
                      <a:pt x="336" y="32"/>
                    </a:lnTo>
                    <a:lnTo>
                      <a:pt x="339" y="32"/>
                    </a:lnTo>
                    <a:lnTo>
                      <a:pt x="341" y="35"/>
                    </a:lnTo>
                    <a:lnTo>
                      <a:pt x="342" y="35"/>
                    </a:lnTo>
                    <a:lnTo>
                      <a:pt x="346" y="33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6" y="29"/>
                    </a:lnTo>
                    <a:lnTo>
                      <a:pt x="358" y="30"/>
                    </a:lnTo>
                    <a:lnTo>
                      <a:pt x="370" y="30"/>
                    </a:lnTo>
                    <a:lnTo>
                      <a:pt x="372" y="31"/>
                    </a:lnTo>
                    <a:lnTo>
                      <a:pt x="373" y="32"/>
                    </a:lnTo>
                    <a:lnTo>
                      <a:pt x="375" y="35"/>
                    </a:lnTo>
                    <a:lnTo>
                      <a:pt x="383" y="33"/>
                    </a:lnTo>
                    <a:lnTo>
                      <a:pt x="391" y="37"/>
                    </a:lnTo>
                    <a:lnTo>
                      <a:pt x="400" y="39"/>
                    </a:lnTo>
                    <a:lnTo>
                      <a:pt x="406" y="38"/>
                    </a:lnTo>
                    <a:lnTo>
                      <a:pt x="414" y="36"/>
                    </a:lnTo>
                    <a:lnTo>
                      <a:pt x="422" y="35"/>
                    </a:lnTo>
                    <a:lnTo>
                      <a:pt x="425" y="36"/>
                    </a:lnTo>
                    <a:lnTo>
                      <a:pt x="428" y="37"/>
                    </a:lnTo>
                    <a:lnTo>
                      <a:pt x="430" y="39"/>
                    </a:lnTo>
                    <a:lnTo>
                      <a:pt x="434" y="40"/>
                    </a:lnTo>
                    <a:lnTo>
                      <a:pt x="437" y="40"/>
                    </a:lnTo>
                    <a:lnTo>
                      <a:pt x="442" y="39"/>
                    </a:lnTo>
                    <a:lnTo>
                      <a:pt x="448" y="38"/>
                    </a:lnTo>
                    <a:lnTo>
                      <a:pt x="454" y="36"/>
                    </a:lnTo>
                    <a:lnTo>
                      <a:pt x="456" y="35"/>
                    </a:lnTo>
                    <a:lnTo>
                      <a:pt x="458" y="32"/>
                    </a:lnTo>
                    <a:lnTo>
                      <a:pt x="458" y="28"/>
                    </a:lnTo>
                    <a:lnTo>
                      <a:pt x="462" y="28"/>
                    </a:lnTo>
                    <a:lnTo>
                      <a:pt x="464" y="29"/>
                    </a:lnTo>
                    <a:lnTo>
                      <a:pt x="467" y="29"/>
                    </a:lnTo>
                    <a:lnTo>
                      <a:pt x="468" y="30"/>
                    </a:lnTo>
                    <a:lnTo>
                      <a:pt x="472" y="30"/>
                    </a:lnTo>
                    <a:lnTo>
                      <a:pt x="474" y="29"/>
                    </a:lnTo>
                    <a:lnTo>
                      <a:pt x="474" y="28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3" y="29"/>
                    </a:lnTo>
                    <a:lnTo>
                      <a:pt x="484" y="31"/>
                    </a:lnTo>
                    <a:lnTo>
                      <a:pt x="486" y="32"/>
                    </a:lnTo>
                    <a:lnTo>
                      <a:pt x="493" y="32"/>
                    </a:lnTo>
                    <a:lnTo>
                      <a:pt x="495" y="33"/>
                    </a:lnTo>
                    <a:lnTo>
                      <a:pt x="495" y="36"/>
                    </a:lnTo>
                    <a:lnTo>
                      <a:pt x="496" y="37"/>
                    </a:lnTo>
                    <a:lnTo>
                      <a:pt x="497" y="37"/>
                    </a:lnTo>
                    <a:lnTo>
                      <a:pt x="498" y="36"/>
                    </a:lnTo>
                    <a:lnTo>
                      <a:pt x="500" y="35"/>
                    </a:lnTo>
                    <a:lnTo>
                      <a:pt x="503" y="35"/>
                    </a:lnTo>
                    <a:lnTo>
                      <a:pt x="504" y="36"/>
                    </a:lnTo>
                    <a:lnTo>
                      <a:pt x="505" y="38"/>
                    </a:lnTo>
                    <a:lnTo>
                      <a:pt x="506" y="39"/>
                    </a:lnTo>
                    <a:lnTo>
                      <a:pt x="508" y="40"/>
                    </a:lnTo>
                    <a:lnTo>
                      <a:pt x="512" y="40"/>
                    </a:lnTo>
                    <a:lnTo>
                      <a:pt x="514" y="39"/>
                    </a:lnTo>
                    <a:lnTo>
                      <a:pt x="525" y="75"/>
                    </a:lnTo>
                    <a:lnTo>
                      <a:pt x="536" y="113"/>
                    </a:lnTo>
                    <a:lnTo>
                      <a:pt x="547" y="151"/>
                    </a:lnTo>
                    <a:lnTo>
                      <a:pt x="550" y="162"/>
                    </a:lnTo>
                    <a:lnTo>
                      <a:pt x="557" y="187"/>
                    </a:lnTo>
                    <a:lnTo>
                      <a:pt x="563" y="205"/>
                    </a:lnTo>
                    <a:lnTo>
                      <a:pt x="569" y="226"/>
                    </a:lnTo>
                    <a:lnTo>
                      <a:pt x="575" y="246"/>
                    </a:lnTo>
                    <a:lnTo>
                      <a:pt x="588" y="290"/>
                    </a:lnTo>
                    <a:lnTo>
                      <a:pt x="616" y="383"/>
                    </a:lnTo>
                    <a:lnTo>
                      <a:pt x="628" y="429"/>
                    </a:lnTo>
                    <a:lnTo>
                      <a:pt x="634" y="446"/>
                    </a:lnTo>
                    <a:lnTo>
                      <a:pt x="640" y="466"/>
                    </a:lnTo>
                    <a:lnTo>
                      <a:pt x="642" y="473"/>
                    </a:lnTo>
                    <a:lnTo>
                      <a:pt x="645" y="477"/>
                    </a:lnTo>
                    <a:lnTo>
                      <a:pt x="646" y="481"/>
                    </a:lnTo>
                    <a:lnTo>
                      <a:pt x="648" y="490"/>
                    </a:lnTo>
                    <a:lnTo>
                      <a:pt x="651" y="499"/>
                    </a:lnTo>
                    <a:lnTo>
                      <a:pt x="655" y="507"/>
                    </a:lnTo>
                    <a:lnTo>
                      <a:pt x="662" y="508"/>
                    </a:lnTo>
                    <a:lnTo>
                      <a:pt x="666" y="506"/>
                    </a:lnTo>
                    <a:lnTo>
                      <a:pt x="670" y="505"/>
                    </a:lnTo>
                    <a:lnTo>
                      <a:pt x="674" y="504"/>
                    </a:lnTo>
                    <a:lnTo>
                      <a:pt x="678" y="505"/>
                    </a:lnTo>
                    <a:lnTo>
                      <a:pt x="690" y="495"/>
                    </a:lnTo>
                    <a:lnTo>
                      <a:pt x="695" y="492"/>
                    </a:lnTo>
                    <a:lnTo>
                      <a:pt x="699" y="492"/>
                    </a:lnTo>
                    <a:lnTo>
                      <a:pt x="701" y="493"/>
                    </a:lnTo>
                    <a:lnTo>
                      <a:pt x="702" y="495"/>
                    </a:lnTo>
                    <a:lnTo>
                      <a:pt x="702" y="498"/>
                    </a:lnTo>
                    <a:lnTo>
                      <a:pt x="701" y="500"/>
                    </a:lnTo>
                    <a:lnTo>
                      <a:pt x="701" y="502"/>
                    </a:lnTo>
                    <a:lnTo>
                      <a:pt x="708" y="509"/>
                    </a:lnTo>
                    <a:lnTo>
                      <a:pt x="705" y="509"/>
                    </a:lnTo>
                    <a:lnTo>
                      <a:pt x="703" y="508"/>
                    </a:lnTo>
                    <a:lnTo>
                      <a:pt x="702" y="506"/>
                    </a:lnTo>
                    <a:lnTo>
                      <a:pt x="699" y="505"/>
                    </a:lnTo>
                    <a:lnTo>
                      <a:pt x="699" y="507"/>
                    </a:lnTo>
                    <a:lnTo>
                      <a:pt x="694" y="507"/>
                    </a:lnTo>
                    <a:lnTo>
                      <a:pt x="689" y="516"/>
                    </a:lnTo>
                    <a:lnTo>
                      <a:pt x="683" y="523"/>
                    </a:lnTo>
                    <a:lnTo>
                      <a:pt x="675" y="529"/>
                    </a:lnTo>
                    <a:lnTo>
                      <a:pt x="665" y="532"/>
                    </a:lnTo>
                    <a:lnTo>
                      <a:pt x="653" y="529"/>
                    </a:lnTo>
                    <a:lnTo>
                      <a:pt x="653" y="523"/>
                    </a:lnTo>
                    <a:lnTo>
                      <a:pt x="651" y="519"/>
                    </a:lnTo>
                    <a:lnTo>
                      <a:pt x="649" y="518"/>
                    </a:lnTo>
                    <a:lnTo>
                      <a:pt x="648" y="515"/>
                    </a:lnTo>
                    <a:lnTo>
                      <a:pt x="646" y="518"/>
                    </a:lnTo>
                    <a:lnTo>
                      <a:pt x="644" y="525"/>
                    </a:lnTo>
                    <a:lnTo>
                      <a:pt x="642" y="527"/>
                    </a:lnTo>
                    <a:lnTo>
                      <a:pt x="628" y="525"/>
                    </a:lnTo>
                    <a:lnTo>
                      <a:pt x="616" y="525"/>
                    </a:lnTo>
                    <a:lnTo>
                      <a:pt x="611" y="527"/>
                    </a:lnTo>
                    <a:lnTo>
                      <a:pt x="609" y="529"/>
                    </a:lnTo>
                    <a:lnTo>
                      <a:pt x="605" y="530"/>
                    </a:lnTo>
                    <a:lnTo>
                      <a:pt x="600" y="532"/>
                    </a:lnTo>
                    <a:lnTo>
                      <a:pt x="593" y="533"/>
                    </a:lnTo>
                    <a:lnTo>
                      <a:pt x="589" y="535"/>
                    </a:lnTo>
                    <a:lnTo>
                      <a:pt x="585" y="540"/>
                    </a:lnTo>
                    <a:lnTo>
                      <a:pt x="581" y="537"/>
                    </a:lnTo>
                    <a:lnTo>
                      <a:pt x="577" y="534"/>
                    </a:lnTo>
                    <a:lnTo>
                      <a:pt x="568" y="529"/>
                    </a:lnTo>
                    <a:lnTo>
                      <a:pt x="560" y="530"/>
                    </a:lnTo>
                    <a:lnTo>
                      <a:pt x="557" y="526"/>
                    </a:lnTo>
                    <a:lnTo>
                      <a:pt x="557" y="514"/>
                    </a:lnTo>
                    <a:lnTo>
                      <a:pt x="560" y="509"/>
                    </a:lnTo>
                    <a:lnTo>
                      <a:pt x="556" y="509"/>
                    </a:lnTo>
                    <a:lnTo>
                      <a:pt x="553" y="515"/>
                    </a:lnTo>
                    <a:lnTo>
                      <a:pt x="549" y="522"/>
                    </a:lnTo>
                    <a:lnTo>
                      <a:pt x="547" y="529"/>
                    </a:lnTo>
                    <a:lnTo>
                      <a:pt x="543" y="529"/>
                    </a:lnTo>
                    <a:lnTo>
                      <a:pt x="541" y="528"/>
                    </a:lnTo>
                    <a:lnTo>
                      <a:pt x="538" y="527"/>
                    </a:lnTo>
                    <a:lnTo>
                      <a:pt x="535" y="522"/>
                    </a:lnTo>
                    <a:lnTo>
                      <a:pt x="535" y="520"/>
                    </a:lnTo>
                    <a:lnTo>
                      <a:pt x="536" y="518"/>
                    </a:lnTo>
                    <a:lnTo>
                      <a:pt x="526" y="518"/>
                    </a:lnTo>
                    <a:lnTo>
                      <a:pt x="525" y="516"/>
                    </a:lnTo>
                    <a:lnTo>
                      <a:pt x="525" y="513"/>
                    </a:lnTo>
                    <a:lnTo>
                      <a:pt x="526" y="512"/>
                    </a:lnTo>
                    <a:lnTo>
                      <a:pt x="526" y="509"/>
                    </a:lnTo>
                    <a:lnTo>
                      <a:pt x="520" y="507"/>
                    </a:lnTo>
                    <a:lnTo>
                      <a:pt x="515" y="508"/>
                    </a:lnTo>
                    <a:lnTo>
                      <a:pt x="511" y="511"/>
                    </a:lnTo>
                    <a:lnTo>
                      <a:pt x="506" y="509"/>
                    </a:lnTo>
                    <a:lnTo>
                      <a:pt x="506" y="501"/>
                    </a:lnTo>
                    <a:lnTo>
                      <a:pt x="507" y="500"/>
                    </a:lnTo>
                    <a:lnTo>
                      <a:pt x="515" y="500"/>
                    </a:lnTo>
                    <a:lnTo>
                      <a:pt x="517" y="499"/>
                    </a:lnTo>
                    <a:lnTo>
                      <a:pt x="517" y="498"/>
                    </a:lnTo>
                    <a:lnTo>
                      <a:pt x="515" y="497"/>
                    </a:lnTo>
                    <a:lnTo>
                      <a:pt x="512" y="497"/>
                    </a:lnTo>
                    <a:lnTo>
                      <a:pt x="511" y="495"/>
                    </a:lnTo>
                    <a:lnTo>
                      <a:pt x="511" y="494"/>
                    </a:lnTo>
                    <a:lnTo>
                      <a:pt x="499" y="504"/>
                    </a:lnTo>
                    <a:lnTo>
                      <a:pt x="495" y="506"/>
                    </a:lnTo>
                    <a:lnTo>
                      <a:pt x="489" y="507"/>
                    </a:lnTo>
                    <a:lnTo>
                      <a:pt x="483" y="502"/>
                    </a:lnTo>
                    <a:lnTo>
                      <a:pt x="476" y="502"/>
                    </a:lnTo>
                    <a:lnTo>
                      <a:pt x="477" y="501"/>
                    </a:lnTo>
                    <a:lnTo>
                      <a:pt x="478" y="499"/>
                    </a:lnTo>
                    <a:lnTo>
                      <a:pt x="478" y="494"/>
                    </a:lnTo>
                    <a:lnTo>
                      <a:pt x="476" y="494"/>
                    </a:lnTo>
                    <a:lnTo>
                      <a:pt x="474" y="497"/>
                    </a:lnTo>
                    <a:lnTo>
                      <a:pt x="472" y="499"/>
                    </a:lnTo>
                    <a:lnTo>
                      <a:pt x="472" y="504"/>
                    </a:lnTo>
                    <a:lnTo>
                      <a:pt x="471" y="505"/>
                    </a:lnTo>
                    <a:lnTo>
                      <a:pt x="468" y="505"/>
                    </a:lnTo>
                    <a:lnTo>
                      <a:pt x="465" y="506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0" y="509"/>
                    </a:lnTo>
                    <a:lnTo>
                      <a:pt x="460" y="512"/>
                    </a:lnTo>
                    <a:lnTo>
                      <a:pt x="461" y="513"/>
                    </a:lnTo>
                    <a:lnTo>
                      <a:pt x="462" y="513"/>
                    </a:lnTo>
                    <a:lnTo>
                      <a:pt x="463" y="514"/>
                    </a:lnTo>
                    <a:lnTo>
                      <a:pt x="464" y="514"/>
                    </a:lnTo>
                    <a:lnTo>
                      <a:pt x="465" y="515"/>
                    </a:lnTo>
                    <a:lnTo>
                      <a:pt x="465" y="518"/>
                    </a:lnTo>
                    <a:lnTo>
                      <a:pt x="463" y="519"/>
                    </a:lnTo>
                    <a:lnTo>
                      <a:pt x="462" y="520"/>
                    </a:lnTo>
                    <a:lnTo>
                      <a:pt x="457" y="522"/>
                    </a:lnTo>
                    <a:lnTo>
                      <a:pt x="456" y="523"/>
                    </a:lnTo>
                    <a:lnTo>
                      <a:pt x="456" y="527"/>
                    </a:lnTo>
                    <a:lnTo>
                      <a:pt x="458" y="529"/>
                    </a:lnTo>
                    <a:lnTo>
                      <a:pt x="461" y="528"/>
                    </a:lnTo>
                    <a:lnTo>
                      <a:pt x="461" y="527"/>
                    </a:lnTo>
                    <a:lnTo>
                      <a:pt x="462" y="527"/>
                    </a:lnTo>
                    <a:lnTo>
                      <a:pt x="464" y="529"/>
                    </a:lnTo>
                    <a:lnTo>
                      <a:pt x="464" y="530"/>
                    </a:lnTo>
                    <a:lnTo>
                      <a:pt x="465" y="532"/>
                    </a:lnTo>
                    <a:lnTo>
                      <a:pt x="467" y="532"/>
                    </a:lnTo>
                    <a:lnTo>
                      <a:pt x="468" y="529"/>
                    </a:lnTo>
                    <a:lnTo>
                      <a:pt x="469" y="530"/>
                    </a:lnTo>
                    <a:lnTo>
                      <a:pt x="468" y="532"/>
                    </a:lnTo>
                    <a:lnTo>
                      <a:pt x="465" y="533"/>
                    </a:lnTo>
                    <a:lnTo>
                      <a:pt x="464" y="534"/>
                    </a:lnTo>
                    <a:lnTo>
                      <a:pt x="462" y="535"/>
                    </a:lnTo>
                    <a:lnTo>
                      <a:pt x="461" y="536"/>
                    </a:lnTo>
                    <a:lnTo>
                      <a:pt x="461" y="537"/>
                    </a:lnTo>
                    <a:lnTo>
                      <a:pt x="463" y="539"/>
                    </a:lnTo>
                    <a:lnTo>
                      <a:pt x="467" y="540"/>
                    </a:lnTo>
                    <a:lnTo>
                      <a:pt x="469" y="539"/>
                    </a:lnTo>
                    <a:lnTo>
                      <a:pt x="472" y="539"/>
                    </a:lnTo>
                    <a:lnTo>
                      <a:pt x="476" y="537"/>
                    </a:lnTo>
                    <a:lnTo>
                      <a:pt x="471" y="544"/>
                    </a:lnTo>
                    <a:lnTo>
                      <a:pt x="470" y="547"/>
                    </a:lnTo>
                    <a:lnTo>
                      <a:pt x="468" y="550"/>
                    </a:lnTo>
                    <a:lnTo>
                      <a:pt x="468" y="551"/>
                    </a:lnTo>
                    <a:lnTo>
                      <a:pt x="470" y="553"/>
                    </a:lnTo>
                    <a:lnTo>
                      <a:pt x="474" y="553"/>
                    </a:lnTo>
                    <a:lnTo>
                      <a:pt x="469" y="560"/>
                    </a:lnTo>
                    <a:lnTo>
                      <a:pt x="468" y="564"/>
                    </a:lnTo>
                    <a:lnTo>
                      <a:pt x="465" y="568"/>
                    </a:lnTo>
                    <a:lnTo>
                      <a:pt x="455" y="567"/>
                    </a:lnTo>
                    <a:lnTo>
                      <a:pt x="446" y="563"/>
                    </a:lnTo>
                    <a:lnTo>
                      <a:pt x="444" y="563"/>
                    </a:lnTo>
                    <a:lnTo>
                      <a:pt x="444" y="565"/>
                    </a:lnTo>
                    <a:lnTo>
                      <a:pt x="446" y="568"/>
                    </a:lnTo>
                    <a:lnTo>
                      <a:pt x="446" y="569"/>
                    </a:lnTo>
                    <a:lnTo>
                      <a:pt x="444" y="571"/>
                    </a:lnTo>
                    <a:lnTo>
                      <a:pt x="443" y="572"/>
                    </a:lnTo>
                    <a:lnTo>
                      <a:pt x="437" y="572"/>
                    </a:lnTo>
                    <a:lnTo>
                      <a:pt x="436" y="574"/>
                    </a:lnTo>
                    <a:lnTo>
                      <a:pt x="436" y="582"/>
                    </a:lnTo>
                    <a:lnTo>
                      <a:pt x="435" y="583"/>
                    </a:lnTo>
                    <a:lnTo>
                      <a:pt x="430" y="581"/>
                    </a:lnTo>
                    <a:lnTo>
                      <a:pt x="430" y="583"/>
                    </a:lnTo>
                    <a:lnTo>
                      <a:pt x="432" y="585"/>
                    </a:lnTo>
                    <a:lnTo>
                      <a:pt x="432" y="586"/>
                    </a:lnTo>
                    <a:lnTo>
                      <a:pt x="433" y="588"/>
                    </a:lnTo>
                    <a:lnTo>
                      <a:pt x="432" y="590"/>
                    </a:lnTo>
                    <a:lnTo>
                      <a:pt x="430" y="591"/>
                    </a:lnTo>
                    <a:lnTo>
                      <a:pt x="429" y="589"/>
                    </a:lnTo>
                    <a:lnTo>
                      <a:pt x="428" y="588"/>
                    </a:lnTo>
                    <a:lnTo>
                      <a:pt x="427" y="588"/>
                    </a:lnTo>
                    <a:lnTo>
                      <a:pt x="426" y="589"/>
                    </a:lnTo>
                    <a:lnTo>
                      <a:pt x="425" y="591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8" y="593"/>
                    </a:lnTo>
                    <a:lnTo>
                      <a:pt x="417" y="593"/>
                    </a:lnTo>
                    <a:lnTo>
                      <a:pt x="415" y="595"/>
                    </a:lnTo>
                    <a:lnTo>
                      <a:pt x="417" y="595"/>
                    </a:lnTo>
                    <a:lnTo>
                      <a:pt x="418" y="597"/>
                    </a:lnTo>
                    <a:lnTo>
                      <a:pt x="418" y="598"/>
                    </a:lnTo>
                    <a:lnTo>
                      <a:pt x="419" y="599"/>
                    </a:lnTo>
                    <a:lnTo>
                      <a:pt x="418" y="602"/>
                    </a:lnTo>
                    <a:lnTo>
                      <a:pt x="415" y="603"/>
                    </a:lnTo>
                    <a:lnTo>
                      <a:pt x="412" y="606"/>
                    </a:lnTo>
                    <a:lnTo>
                      <a:pt x="412" y="611"/>
                    </a:lnTo>
                    <a:lnTo>
                      <a:pt x="407" y="611"/>
                    </a:lnTo>
                    <a:lnTo>
                      <a:pt x="406" y="610"/>
                    </a:lnTo>
                    <a:lnTo>
                      <a:pt x="405" y="610"/>
                    </a:lnTo>
                    <a:lnTo>
                      <a:pt x="403" y="609"/>
                    </a:lnTo>
                    <a:lnTo>
                      <a:pt x="401" y="610"/>
                    </a:lnTo>
                    <a:lnTo>
                      <a:pt x="401" y="611"/>
                    </a:lnTo>
                    <a:lnTo>
                      <a:pt x="404" y="612"/>
                    </a:lnTo>
                    <a:lnTo>
                      <a:pt x="405" y="613"/>
                    </a:lnTo>
                    <a:lnTo>
                      <a:pt x="401" y="613"/>
                    </a:lnTo>
                    <a:lnTo>
                      <a:pt x="397" y="616"/>
                    </a:lnTo>
                    <a:lnTo>
                      <a:pt x="394" y="618"/>
                    </a:lnTo>
                    <a:lnTo>
                      <a:pt x="390" y="619"/>
                    </a:lnTo>
                    <a:lnTo>
                      <a:pt x="389" y="618"/>
                    </a:lnTo>
                    <a:lnTo>
                      <a:pt x="387" y="616"/>
                    </a:lnTo>
                    <a:lnTo>
                      <a:pt x="385" y="614"/>
                    </a:lnTo>
                    <a:lnTo>
                      <a:pt x="386" y="611"/>
                    </a:lnTo>
                    <a:lnTo>
                      <a:pt x="389" y="609"/>
                    </a:lnTo>
                    <a:lnTo>
                      <a:pt x="391" y="607"/>
                    </a:lnTo>
                    <a:lnTo>
                      <a:pt x="394" y="606"/>
                    </a:lnTo>
                    <a:lnTo>
                      <a:pt x="398" y="606"/>
                    </a:lnTo>
                    <a:lnTo>
                      <a:pt x="400" y="599"/>
                    </a:lnTo>
                    <a:lnTo>
                      <a:pt x="410" y="585"/>
                    </a:lnTo>
                    <a:lnTo>
                      <a:pt x="404" y="586"/>
                    </a:lnTo>
                    <a:lnTo>
                      <a:pt x="399" y="590"/>
                    </a:lnTo>
                    <a:lnTo>
                      <a:pt x="396" y="592"/>
                    </a:lnTo>
                    <a:lnTo>
                      <a:pt x="390" y="593"/>
                    </a:lnTo>
                    <a:lnTo>
                      <a:pt x="390" y="592"/>
                    </a:lnTo>
                    <a:lnTo>
                      <a:pt x="389" y="592"/>
                    </a:lnTo>
                    <a:lnTo>
                      <a:pt x="386" y="591"/>
                    </a:lnTo>
                    <a:lnTo>
                      <a:pt x="385" y="591"/>
                    </a:lnTo>
                    <a:lnTo>
                      <a:pt x="387" y="579"/>
                    </a:lnTo>
                    <a:lnTo>
                      <a:pt x="391" y="569"/>
                    </a:lnTo>
                    <a:lnTo>
                      <a:pt x="394" y="560"/>
                    </a:lnTo>
                    <a:lnTo>
                      <a:pt x="396" y="549"/>
                    </a:lnTo>
                    <a:lnTo>
                      <a:pt x="392" y="537"/>
                    </a:lnTo>
                    <a:lnTo>
                      <a:pt x="398" y="535"/>
                    </a:lnTo>
                    <a:lnTo>
                      <a:pt x="401" y="530"/>
                    </a:lnTo>
                    <a:lnTo>
                      <a:pt x="406" y="526"/>
                    </a:lnTo>
                    <a:lnTo>
                      <a:pt x="412" y="522"/>
                    </a:lnTo>
                    <a:lnTo>
                      <a:pt x="414" y="522"/>
                    </a:lnTo>
                    <a:lnTo>
                      <a:pt x="415" y="523"/>
                    </a:lnTo>
                    <a:lnTo>
                      <a:pt x="418" y="525"/>
                    </a:lnTo>
                    <a:lnTo>
                      <a:pt x="420" y="525"/>
                    </a:lnTo>
                    <a:lnTo>
                      <a:pt x="428" y="523"/>
                    </a:lnTo>
                    <a:lnTo>
                      <a:pt x="437" y="522"/>
                    </a:lnTo>
                    <a:lnTo>
                      <a:pt x="446" y="525"/>
                    </a:lnTo>
                    <a:lnTo>
                      <a:pt x="443" y="520"/>
                    </a:lnTo>
                    <a:lnTo>
                      <a:pt x="439" y="518"/>
                    </a:lnTo>
                    <a:lnTo>
                      <a:pt x="427" y="515"/>
                    </a:lnTo>
                    <a:lnTo>
                      <a:pt x="422" y="512"/>
                    </a:lnTo>
                    <a:lnTo>
                      <a:pt x="426" y="504"/>
                    </a:lnTo>
                    <a:lnTo>
                      <a:pt x="430" y="498"/>
                    </a:lnTo>
                    <a:lnTo>
                      <a:pt x="437" y="492"/>
                    </a:lnTo>
                    <a:lnTo>
                      <a:pt x="434" y="490"/>
                    </a:lnTo>
                    <a:lnTo>
                      <a:pt x="430" y="490"/>
                    </a:lnTo>
                    <a:lnTo>
                      <a:pt x="428" y="491"/>
                    </a:lnTo>
                    <a:lnTo>
                      <a:pt x="425" y="493"/>
                    </a:lnTo>
                    <a:lnTo>
                      <a:pt x="424" y="495"/>
                    </a:lnTo>
                    <a:lnTo>
                      <a:pt x="421" y="498"/>
                    </a:lnTo>
                    <a:lnTo>
                      <a:pt x="420" y="501"/>
                    </a:lnTo>
                    <a:lnTo>
                      <a:pt x="420" y="505"/>
                    </a:lnTo>
                    <a:lnTo>
                      <a:pt x="417" y="505"/>
                    </a:lnTo>
                    <a:lnTo>
                      <a:pt x="414" y="506"/>
                    </a:lnTo>
                    <a:lnTo>
                      <a:pt x="411" y="506"/>
                    </a:lnTo>
                    <a:lnTo>
                      <a:pt x="408" y="504"/>
                    </a:lnTo>
                    <a:lnTo>
                      <a:pt x="407" y="500"/>
                    </a:lnTo>
                    <a:lnTo>
                      <a:pt x="405" y="505"/>
                    </a:lnTo>
                    <a:lnTo>
                      <a:pt x="400" y="509"/>
                    </a:lnTo>
                    <a:lnTo>
                      <a:pt x="397" y="512"/>
                    </a:lnTo>
                    <a:lnTo>
                      <a:pt x="384" y="525"/>
                    </a:lnTo>
                    <a:lnTo>
                      <a:pt x="379" y="527"/>
                    </a:lnTo>
                    <a:lnTo>
                      <a:pt x="379" y="530"/>
                    </a:lnTo>
                    <a:lnTo>
                      <a:pt x="377" y="533"/>
                    </a:lnTo>
                    <a:lnTo>
                      <a:pt x="377" y="534"/>
                    </a:lnTo>
                    <a:lnTo>
                      <a:pt x="379" y="535"/>
                    </a:lnTo>
                    <a:lnTo>
                      <a:pt x="375" y="540"/>
                    </a:lnTo>
                    <a:lnTo>
                      <a:pt x="371" y="546"/>
                    </a:lnTo>
                    <a:lnTo>
                      <a:pt x="366" y="550"/>
                    </a:lnTo>
                    <a:lnTo>
                      <a:pt x="366" y="555"/>
                    </a:lnTo>
                    <a:lnTo>
                      <a:pt x="368" y="557"/>
                    </a:lnTo>
                    <a:lnTo>
                      <a:pt x="365" y="562"/>
                    </a:lnTo>
                    <a:lnTo>
                      <a:pt x="364" y="565"/>
                    </a:lnTo>
                    <a:lnTo>
                      <a:pt x="358" y="565"/>
                    </a:lnTo>
                    <a:lnTo>
                      <a:pt x="355" y="564"/>
                    </a:lnTo>
                    <a:lnTo>
                      <a:pt x="352" y="563"/>
                    </a:lnTo>
                    <a:lnTo>
                      <a:pt x="347" y="563"/>
                    </a:lnTo>
                    <a:lnTo>
                      <a:pt x="348" y="565"/>
                    </a:lnTo>
                    <a:lnTo>
                      <a:pt x="350" y="568"/>
                    </a:lnTo>
                    <a:lnTo>
                      <a:pt x="352" y="569"/>
                    </a:lnTo>
                    <a:lnTo>
                      <a:pt x="356" y="570"/>
                    </a:lnTo>
                    <a:lnTo>
                      <a:pt x="358" y="571"/>
                    </a:lnTo>
                    <a:lnTo>
                      <a:pt x="361" y="574"/>
                    </a:lnTo>
                    <a:lnTo>
                      <a:pt x="362" y="576"/>
                    </a:lnTo>
                    <a:lnTo>
                      <a:pt x="362" y="579"/>
                    </a:lnTo>
                    <a:lnTo>
                      <a:pt x="361" y="582"/>
                    </a:lnTo>
                    <a:lnTo>
                      <a:pt x="359" y="583"/>
                    </a:lnTo>
                    <a:lnTo>
                      <a:pt x="355" y="585"/>
                    </a:lnTo>
                    <a:lnTo>
                      <a:pt x="351" y="586"/>
                    </a:lnTo>
                    <a:lnTo>
                      <a:pt x="349" y="586"/>
                    </a:lnTo>
                    <a:lnTo>
                      <a:pt x="344" y="589"/>
                    </a:lnTo>
                    <a:lnTo>
                      <a:pt x="347" y="591"/>
                    </a:lnTo>
                    <a:lnTo>
                      <a:pt x="349" y="591"/>
                    </a:lnTo>
                    <a:lnTo>
                      <a:pt x="350" y="592"/>
                    </a:lnTo>
                    <a:lnTo>
                      <a:pt x="351" y="592"/>
                    </a:lnTo>
                    <a:lnTo>
                      <a:pt x="352" y="593"/>
                    </a:lnTo>
                    <a:lnTo>
                      <a:pt x="352" y="596"/>
                    </a:lnTo>
                    <a:lnTo>
                      <a:pt x="351" y="598"/>
                    </a:lnTo>
                    <a:lnTo>
                      <a:pt x="349" y="598"/>
                    </a:lnTo>
                    <a:lnTo>
                      <a:pt x="348" y="597"/>
                    </a:lnTo>
                    <a:lnTo>
                      <a:pt x="347" y="595"/>
                    </a:lnTo>
                    <a:lnTo>
                      <a:pt x="347" y="593"/>
                    </a:lnTo>
                    <a:lnTo>
                      <a:pt x="344" y="596"/>
                    </a:lnTo>
                    <a:lnTo>
                      <a:pt x="343" y="598"/>
                    </a:lnTo>
                    <a:lnTo>
                      <a:pt x="343" y="599"/>
                    </a:lnTo>
                    <a:lnTo>
                      <a:pt x="341" y="600"/>
                    </a:lnTo>
                    <a:lnTo>
                      <a:pt x="336" y="600"/>
                    </a:lnTo>
                    <a:lnTo>
                      <a:pt x="336" y="607"/>
                    </a:lnTo>
                    <a:lnTo>
                      <a:pt x="333" y="612"/>
                    </a:lnTo>
                    <a:lnTo>
                      <a:pt x="329" y="616"/>
                    </a:lnTo>
                    <a:lnTo>
                      <a:pt x="327" y="620"/>
                    </a:lnTo>
                    <a:lnTo>
                      <a:pt x="325" y="626"/>
                    </a:lnTo>
                    <a:lnTo>
                      <a:pt x="326" y="634"/>
                    </a:lnTo>
                    <a:lnTo>
                      <a:pt x="340" y="634"/>
                    </a:lnTo>
                    <a:lnTo>
                      <a:pt x="346" y="637"/>
                    </a:lnTo>
                    <a:lnTo>
                      <a:pt x="351" y="641"/>
                    </a:lnTo>
                    <a:lnTo>
                      <a:pt x="350" y="642"/>
                    </a:lnTo>
                    <a:lnTo>
                      <a:pt x="349" y="645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4" y="652"/>
                    </a:lnTo>
                    <a:lnTo>
                      <a:pt x="342" y="652"/>
                    </a:lnTo>
                    <a:lnTo>
                      <a:pt x="341" y="653"/>
                    </a:lnTo>
                    <a:lnTo>
                      <a:pt x="339" y="654"/>
                    </a:lnTo>
                    <a:lnTo>
                      <a:pt x="337" y="654"/>
                    </a:lnTo>
                    <a:lnTo>
                      <a:pt x="334" y="658"/>
                    </a:lnTo>
                    <a:lnTo>
                      <a:pt x="332" y="659"/>
                    </a:lnTo>
                    <a:lnTo>
                      <a:pt x="330" y="661"/>
                    </a:lnTo>
                    <a:lnTo>
                      <a:pt x="329" y="662"/>
                    </a:lnTo>
                    <a:lnTo>
                      <a:pt x="329" y="663"/>
                    </a:lnTo>
                    <a:lnTo>
                      <a:pt x="330" y="665"/>
                    </a:lnTo>
                    <a:lnTo>
                      <a:pt x="332" y="667"/>
                    </a:lnTo>
                    <a:lnTo>
                      <a:pt x="332" y="669"/>
                    </a:lnTo>
                    <a:lnTo>
                      <a:pt x="330" y="670"/>
                    </a:lnTo>
                    <a:lnTo>
                      <a:pt x="326" y="670"/>
                    </a:lnTo>
                    <a:lnTo>
                      <a:pt x="326" y="673"/>
                    </a:lnTo>
                    <a:lnTo>
                      <a:pt x="329" y="676"/>
                    </a:lnTo>
                    <a:lnTo>
                      <a:pt x="329" y="680"/>
                    </a:lnTo>
                    <a:lnTo>
                      <a:pt x="327" y="680"/>
                    </a:lnTo>
                    <a:lnTo>
                      <a:pt x="325" y="681"/>
                    </a:lnTo>
                    <a:lnTo>
                      <a:pt x="323" y="681"/>
                    </a:lnTo>
                    <a:lnTo>
                      <a:pt x="321" y="682"/>
                    </a:lnTo>
                    <a:lnTo>
                      <a:pt x="320" y="683"/>
                    </a:lnTo>
                    <a:lnTo>
                      <a:pt x="320" y="684"/>
                    </a:lnTo>
                    <a:lnTo>
                      <a:pt x="315" y="687"/>
                    </a:lnTo>
                    <a:lnTo>
                      <a:pt x="312" y="688"/>
                    </a:lnTo>
                    <a:lnTo>
                      <a:pt x="309" y="689"/>
                    </a:lnTo>
                    <a:lnTo>
                      <a:pt x="307" y="689"/>
                    </a:lnTo>
                    <a:lnTo>
                      <a:pt x="306" y="690"/>
                    </a:lnTo>
                    <a:lnTo>
                      <a:pt x="306" y="697"/>
                    </a:lnTo>
                    <a:lnTo>
                      <a:pt x="305" y="698"/>
                    </a:lnTo>
                    <a:lnTo>
                      <a:pt x="304" y="698"/>
                    </a:lnTo>
                    <a:lnTo>
                      <a:pt x="302" y="700"/>
                    </a:lnTo>
                    <a:lnTo>
                      <a:pt x="301" y="700"/>
                    </a:lnTo>
                    <a:lnTo>
                      <a:pt x="301" y="703"/>
                    </a:lnTo>
                    <a:lnTo>
                      <a:pt x="299" y="703"/>
                    </a:lnTo>
                    <a:lnTo>
                      <a:pt x="298" y="702"/>
                    </a:lnTo>
                    <a:lnTo>
                      <a:pt x="297" y="702"/>
                    </a:lnTo>
                    <a:lnTo>
                      <a:pt x="295" y="701"/>
                    </a:lnTo>
                    <a:lnTo>
                      <a:pt x="293" y="704"/>
                    </a:lnTo>
                    <a:lnTo>
                      <a:pt x="292" y="708"/>
                    </a:lnTo>
                    <a:lnTo>
                      <a:pt x="290" y="711"/>
                    </a:lnTo>
                    <a:lnTo>
                      <a:pt x="288" y="715"/>
                    </a:lnTo>
                    <a:lnTo>
                      <a:pt x="281" y="716"/>
                    </a:lnTo>
                    <a:lnTo>
                      <a:pt x="277" y="719"/>
                    </a:lnTo>
                    <a:lnTo>
                      <a:pt x="272" y="724"/>
                    </a:lnTo>
                    <a:lnTo>
                      <a:pt x="267" y="728"/>
                    </a:lnTo>
                    <a:lnTo>
                      <a:pt x="267" y="729"/>
                    </a:lnTo>
                    <a:lnTo>
                      <a:pt x="269" y="730"/>
                    </a:lnTo>
                    <a:lnTo>
                      <a:pt x="270" y="730"/>
                    </a:lnTo>
                    <a:lnTo>
                      <a:pt x="271" y="731"/>
                    </a:lnTo>
                    <a:lnTo>
                      <a:pt x="271" y="738"/>
                    </a:lnTo>
                    <a:lnTo>
                      <a:pt x="267" y="745"/>
                    </a:lnTo>
                    <a:lnTo>
                      <a:pt x="265" y="746"/>
                    </a:lnTo>
                    <a:lnTo>
                      <a:pt x="258" y="746"/>
                    </a:lnTo>
                    <a:lnTo>
                      <a:pt x="256" y="747"/>
                    </a:lnTo>
                    <a:lnTo>
                      <a:pt x="255" y="750"/>
                    </a:lnTo>
                    <a:lnTo>
                      <a:pt x="251" y="753"/>
                    </a:lnTo>
                    <a:lnTo>
                      <a:pt x="249" y="754"/>
                    </a:lnTo>
                    <a:lnTo>
                      <a:pt x="248" y="754"/>
                    </a:lnTo>
                    <a:lnTo>
                      <a:pt x="245" y="753"/>
                    </a:lnTo>
                    <a:lnTo>
                      <a:pt x="244" y="753"/>
                    </a:lnTo>
                    <a:lnTo>
                      <a:pt x="243" y="756"/>
                    </a:lnTo>
                    <a:lnTo>
                      <a:pt x="243" y="761"/>
                    </a:lnTo>
                    <a:lnTo>
                      <a:pt x="240" y="765"/>
                    </a:lnTo>
                    <a:lnTo>
                      <a:pt x="236" y="765"/>
                    </a:lnTo>
                    <a:lnTo>
                      <a:pt x="234" y="763"/>
                    </a:lnTo>
                    <a:lnTo>
                      <a:pt x="231" y="763"/>
                    </a:lnTo>
                    <a:lnTo>
                      <a:pt x="228" y="766"/>
                    </a:lnTo>
                    <a:lnTo>
                      <a:pt x="228" y="768"/>
                    </a:lnTo>
                    <a:lnTo>
                      <a:pt x="229" y="770"/>
                    </a:lnTo>
                    <a:lnTo>
                      <a:pt x="231" y="770"/>
                    </a:lnTo>
                    <a:lnTo>
                      <a:pt x="233" y="771"/>
                    </a:lnTo>
                    <a:lnTo>
                      <a:pt x="224" y="774"/>
                    </a:lnTo>
                    <a:lnTo>
                      <a:pt x="215" y="778"/>
                    </a:lnTo>
                    <a:lnTo>
                      <a:pt x="209" y="784"/>
                    </a:lnTo>
                    <a:lnTo>
                      <a:pt x="210" y="786"/>
                    </a:lnTo>
                    <a:lnTo>
                      <a:pt x="213" y="786"/>
                    </a:lnTo>
                    <a:lnTo>
                      <a:pt x="215" y="785"/>
                    </a:lnTo>
                    <a:lnTo>
                      <a:pt x="216" y="784"/>
                    </a:lnTo>
                    <a:lnTo>
                      <a:pt x="220" y="784"/>
                    </a:lnTo>
                    <a:lnTo>
                      <a:pt x="214" y="791"/>
                    </a:lnTo>
                    <a:lnTo>
                      <a:pt x="208" y="795"/>
                    </a:lnTo>
                    <a:lnTo>
                      <a:pt x="202" y="802"/>
                    </a:lnTo>
                    <a:lnTo>
                      <a:pt x="192" y="806"/>
                    </a:lnTo>
                    <a:lnTo>
                      <a:pt x="187" y="808"/>
                    </a:lnTo>
                    <a:lnTo>
                      <a:pt x="186" y="810"/>
                    </a:lnTo>
                    <a:lnTo>
                      <a:pt x="185" y="814"/>
                    </a:lnTo>
                    <a:lnTo>
                      <a:pt x="184" y="815"/>
                    </a:lnTo>
                    <a:lnTo>
                      <a:pt x="184" y="814"/>
                    </a:lnTo>
                    <a:lnTo>
                      <a:pt x="183" y="813"/>
                    </a:lnTo>
                    <a:lnTo>
                      <a:pt x="184" y="810"/>
                    </a:lnTo>
                    <a:lnTo>
                      <a:pt x="184" y="807"/>
                    </a:lnTo>
                    <a:lnTo>
                      <a:pt x="178" y="807"/>
                    </a:lnTo>
                    <a:lnTo>
                      <a:pt x="176" y="808"/>
                    </a:lnTo>
                    <a:lnTo>
                      <a:pt x="172" y="809"/>
                    </a:lnTo>
                    <a:lnTo>
                      <a:pt x="167" y="814"/>
                    </a:lnTo>
                    <a:lnTo>
                      <a:pt x="166" y="814"/>
                    </a:lnTo>
                    <a:lnTo>
                      <a:pt x="166" y="815"/>
                    </a:lnTo>
                    <a:lnTo>
                      <a:pt x="162" y="817"/>
                    </a:lnTo>
                    <a:lnTo>
                      <a:pt x="159" y="820"/>
                    </a:lnTo>
                    <a:lnTo>
                      <a:pt x="158" y="822"/>
                    </a:lnTo>
                    <a:lnTo>
                      <a:pt x="157" y="822"/>
                    </a:lnTo>
                    <a:lnTo>
                      <a:pt x="155" y="823"/>
                    </a:lnTo>
                    <a:lnTo>
                      <a:pt x="151" y="822"/>
                    </a:lnTo>
                    <a:lnTo>
                      <a:pt x="149" y="824"/>
                    </a:lnTo>
                    <a:lnTo>
                      <a:pt x="148" y="824"/>
                    </a:lnTo>
                    <a:lnTo>
                      <a:pt x="146" y="826"/>
                    </a:lnTo>
                    <a:lnTo>
                      <a:pt x="144" y="826"/>
                    </a:lnTo>
                    <a:lnTo>
                      <a:pt x="142" y="827"/>
                    </a:lnTo>
                    <a:lnTo>
                      <a:pt x="137" y="831"/>
                    </a:lnTo>
                    <a:lnTo>
                      <a:pt x="135" y="833"/>
                    </a:lnTo>
                    <a:lnTo>
                      <a:pt x="132" y="831"/>
                    </a:lnTo>
                    <a:lnTo>
                      <a:pt x="131" y="830"/>
                    </a:lnTo>
                    <a:lnTo>
                      <a:pt x="131" y="829"/>
                    </a:lnTo>
                    <a:lnTo>
                      <a:pt x="134" y="827"/>
                    </a:lnTo>
                    <a:lnTo>
                      <a:pt x="138" y="827"/>
                    </a:lnTo>
                    <a:lnTo>
                      <a:pt x="135" y="820"/>
                    </a:lnTo>
                    <a:lnTo>
                      <a:pt x="134" y="819"/>
                    </a:lnTo>
                    <a:lnTo>
                      <a:pt x="131" y="817"/>
                    </a:lnTo>
                    <a:lnTo>
                      <a:pt x="127" y="817"/>
                    </a:lnTo>
                    <a:lnTo>
                      <a:pt x="124" y="819"/>
                    </a:lnTo>
                    <a:lnTo>
                      <a:pt x="121" y="822"/>
                    </a:lnTo>
                    <a:lnTo>
                      <a:pt x="121" y="829"/>
                    </a:lnTo>
                    <a:lnTo>
                      <a:pt x="120" y="833"/>
                    </a:lnTo>
                    <a:lnTo>
                      <a:pt x="118" y="835"/>
                    </a:lnTo>
                    <a:lnTo>
                      <a:pt x="117" y="836"/>
                    </a:lnTo>
                    <a:lnTo>
                      <a:pt x="115" y="836"/>
                    </a:lnTo>
                    <a:lnTo>
                      <a:pt x="114" y="837"/>
                    </a:lnTo>
                    <a:lnTo>
                      <a:pt x="111" y="837"/>
                    </a:lnTo>
                    <a:lnTo>
                      <a:pt x="111" y="843"/>
                    </a:lnTo>
                    <a:lnTo>
                      <a:pt x="109" y="845"/>
                    </a:lnTo>
                    <a:lnTo>
                      <a:pt x="102" y="849"/>
                    </a:lnTo>
                    <a:lnTo>
                      <a:pt x="101" y="848"/>
                    </a:lnTo>
                    <a:lnTo>
                      <a:pt x="98" y="838"/>
                    </a:lnTo>
                    <a:lnTo>
                      <a:pt x="100" y="829"/>
                    </a:lnTo>
                    <a:lnTo>
                      <a:pt x="106" y="820"/>
                    </a:lnTo>
                    <a:lnTo>
                      <a:pt x="109" y="816"/>
                    </a:lnTo>
                    <a:lnTo>
                      <a:pt x="109" y="815"/>
                    </a:lnTo>
                    <a:lnTo>
                      <a:pt x="111" y="814"/>
                    </a:lnTo>
                    <a:lnTo>
                      <a:pt x="113" y="813"/>
                    </a:lnTo>
                    <a:lnTo>
                      <a:pt x="116" y="812"/>
                    </a:lnTo>
                    <a:lnTo>
                      <a:pt x="122" y="808"/>
                    </a:lnTo>
                    <a:lnTo>
                      <a:pt x="129" y="803"/>
                    </a:lnTo>
                    <a:lnTo>
                      <a:pt x="138" y="802"/>
                    </a:lnTo>
                    <a:lnTo>
                      <a:pt x="141" y="806"/>
                    </a:lnTo>
                    <a:lnTo>
                      <a:pt x="151" y="816"/>
                    </a:lnTo>
                    <a:lnTo>
                      <a:pt x="152" y="815"/>
                    </a:lnTo>
                    <a:lnTo>
                      <a:pt x="152" y="813"/>
                    </a:lnTo>
                    <a:lnTo>
                      <a:pt x="153" y="812"/>
                    </a:lnTo>
                    <a:lnTo>
                      <a:pt x="153" y="809"/>
                    </a:lnTo>
                    <a:lnTo>
                      <a:pt x="155" y="810"/>
                    </a:lnTo>
                    <a:lnTo>
                      <a:pt x="156" y="810"/>
                    </a:lnTo>
                    <a:lnTo>
                      <a:pt x="158" y="812"/>
                    </a:lnTo>
                    <a:lnTo>
                      <a:pt x="159" y="813"/>
                    </a:lnTo>
                    <a:lnTo>
                      <a:pt x="159" y="814"/>
                    </a:lnTo>
                    <a:lnTo>
                      <a:pt x="166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59" y="805"/>
                    </a:lnTo>
                    <a:lnTo>
                      <a:pt x="159" y="795"/>
                    </a:lnTo>
                    <a:lnTo>
                      <a:pt x="162" y="789"/>
                    </a:lnTo>
                    <a:lnTo>
                      <a:pt x="173" y="778"/>
                    </a:lnTo>
                    <a:lnTo>
                      <a:pt x="174" y="775"/>
                    </a:lnTo>
                    <a:lnTo>
                      <a:pt x="177" y="773"/>
                    </a:lnTo>
                    <a:lnTo>
                      <a:pt x="184" y="770"/>
                    </a:lnTo>
                    <a:lnTo>
                      <a:pt x="191" y="767"/>
                    </a:lnTo>
                    <a:lnTo>
                      <a:pt x="196" y="765"/>
                    </a:lnTo>
                    <a:lnTo>
                      <a:pt x="200" y="758"/>
                    </a:lnTo>
                    <a:lnTo>
                      <a:pt x="203" y="758"/>
                    </a:lnTo>
                    <a:lnTo>
                      <a:pt x="206" y="759"/>
                    </a:lnTo>
                    <a:lnTo>
                      <a:pt x="209" y="759"/>
                    </a:lnTo>
                    <a:lnTo>
                      <a:pt x="210" y="757"/>
                    </a:lnTo>
                    <a:lnTo>
                      <a:pt x="210" y="756"/>
                    </a:lnTo>
                    <a:lnTo>
                      <a:pt x="212" y="753"/>
                    </a:lnTo>
                    <a:lnTo>
                      <a:pt x="212" y="744"/>
                    </a:lnTo>
                    <a:lnTo>
                      <a:pt x="233" y="721"/>
                    </a:lnTo>
                    <a:lnTo>
                      <a:pt x="235" y="722"/>
                    </a:lnTo>
                    <a:lnTo>
                      <a:pt x="237" y="722"/>
                    </a:lnTo>
                    <a:lnTo>
                      <a:pt x="240" y="723"/>
                    </a:lnTo>
                    <a:lnTo>
                      <a:pt x="242" y="723"/>
                    </a:lnTo>
                    <a:lnTo>
                      <a:pt x="244" y="721"/>
                    </a:lnTo>
                    <a:lnTo>
                      <a:pt x="245" y="718"/>
                    </a:lnTo>
                    <a:lnTo>
                      <a:pt x="243" y="718"/>
                    </a:lnTo>
                    <a:lnTo>
                      <a:pt x="237" y="712"/>
                    </a:lnTo>
                    <a:lnTo>
                      <a:pt x="240" y="702"/>
                    </a:lnTo>
                    <a:lnTo>
                      <a:pt x="240" y="688"/>
                    </a:lnTo>
                    <a:lnTo>
                      <a:pt x="242" y="688"/>
                    </a:lnTo>
                    <a:lnTo>
                      <a:pt x="243" y="687"/>
                    </a:lnTo>
                    <a:lnTo>
                      <a:pt x="245" y="687"/>
                    </a:lnTo>
                    <a:lnTo>
                      <a:pt x="247" y="686"/>
                    </a:lnTo>
                    <a:lnTo>
                      <a:pt x="249" y="686"/>
                    </a:lnTo>
                    <a:lnTo>
                      <a:pt x="252" y="687"/>
                    </a:lnTo>
                    <a:lnTo>
                      <a:pt x="251" y="684"/>
                    </a:lnTo>
                    <a:lnTo>
                      <a:pt x="250" y="683"/>
                    </a:lnTo>
                    <a:lnTo>
                      <a:pt x="248" y="682"/>
                    </a:lnTo>
                    <a:lnTo>
                      <a:pt x="241" y="682"/>
                    </a:lnTo>
                    <a:lnTo>
                      <a:pt x="242" y="672"/>
                    </a:lnTo>
                    <a:lnTo>
                      <a:pt x="245" y="666"/>
                    </a:lnTo>
                    <a:lnTo>
                      <a:pt x="250" y="661"/>
                    </a:lnTo>
                    <a:lnTo>
                      <a:pt x="256" y="656"/>
                    </a:lnTo>
                    <a:lnTo>
                      <a:pt x="254" y="651"/>
                    </a:lnTo>
                    <a:lnTo>
                      <a:pt x="255" y="647"/>
                    </a:lnTo>
                    <a:lnTo>
                      <a:pt x="257" y="644"/>
                    </a:lnTo>
                    <a:lnTo>
                      <a:pt x="258" y="639"/>
                    </a:lnTo>
                    <a:lnTo>
                      <a:pt x="258" y="632"/>
                    </a:lnTo>
                    <a:lnTo>
                      <a:pt x="256" y="633"/>
                    </a:lnTo>
                    <a:lnTo>
                      <a:pt x="255" y="634"/>
                    </a:lnTo>
                    <a:lnTo>
                      <a:pt x="254" y="637"/>
                    </a:lnTo>
                    <a:lnTo>
                      <a:pt x="254" y="640"/>
                    </a:lnTo>
                    <a:lnTo>
                      <a:pt x="252" y="642"/>
                    </a:lnTo>
                    <a:lnTo>
                      <a:pt x="252" y="645"/>
                    </a:lnTo>
                    <a:lnTo>
                      <a:pt x="238" y="653"/>
                    </a:lnTo>
                    <a:lnTo>
                      <a:pt x="224" y="660"/>
                    </a:lnTo>
                    <a:lnTo>
                      <a:pt x="222" y="660"/>
                    </a:lnTo>
                    <a:lnTo>
                      <a:pt x="220" y="659"/>
                    </a:lnTo>
                    <a:lnTo>
                      <a:pt x="217" y="656"/>
                    </a:lnTo>
                    <a:lnTo>
                      <a:pt x="216" y="654"/>
                    </a:lnTo>
                    <a:lnTo>
                      <a:pt x="214" y="653"/>
                    </a:lnTo>
                    <a:lnTo>
                      <a:pt x="213" y="652"/>
                    </a:lnTo>
                    <a:lnTo>
                      <a:pt x="213" y="648"/>
                    </a:lnTo>
                    <a:lnTo>
                      <a:pt x="215" y="646"/>
                    </a:lnTo>
                    <a:lnTo>
                      <a:pt x="216" y="646"/>
                    </a:lnTo>
                    <a:lnTo>
                      <a:pt x="217" y="645"/>
                    </a:lnTo>
                    <a:lnTo>
                      <a:pt x="217" y="644"/>
                    </a:lnTo>
                    <a:lnTo>
                      <a:pt x="221" y="644"/>
                    </a:lnTo>
                    <a:lnTo>
                      <a:pt x="222" y="645"/>
                    </a:lnTo>
                    <a:lnTo>
                      <a:pt x="222" y="646"/>
                    </a:lnTo>
                    <a:lnTo>
                      <a:pt x="223" y="647"/>
                    </a:lnTo>
                    <a:lnTo>
                      <a:pt x="223" y="648"/>
                    </a:lnTo>
                    <a:lnTo>
                      <a:pt x="224" y="649"/>
                    </a:lnTo>
                    <a:lnTo>
                      <a:pt x="227" y="649"/>
                    </a:lnTo>
                    <a:lnTo>
                      <a:pt x="229" y="645"/>
                    </a:lnTo>
                    <a:lnTo>
                      <a:pt x="228" y="644"/>
                    </a:lnTo>
                    <a:lnTo>
                      <a:pt x="226" y="642"/>
                    </a:lnTo>
                    <a:lnTo>
                      <a:pt x="224" y="641"/>
                    </a:lnTo>
                    <a:lnTo>
                      <a:pt x="222" y="640"/>
                    </a:lnTo>
                    <a:lnTo>
                      <a:pt x="219" y="639"/>
                    </a:lnTo>
                    <a:lnTo>
                      <a:pt x="216" y="638"/>
                    </a:lnTo>
                    <a:lnTo>
                      <a:pt x="213" y="634"/>
                    </a:lnTo>
                    <a:lnTo>
                      <a:pt x="213" y="632"/>
                    </a:lnTo>
                    <a:lnTo>
                      <a:pt x="212" y="633"/>
                    </a:lnTo>
                    <a:lnTo>
                      <a:pt x="210" y="635"/>
                    </a:lnTo>
                    <a:lnTo>
                      <a:pt x="210" y="638"/>
                    </a:lnTo>
                    <a:lnTo>
                      <a:pt x="209" y="640"/>
                    </a:lnTo>
                    <a:lnTo>
                      <a:pt x="209" y="641"/>
                    </a:lnTo>
                    <a:lnTo>
                      <a:pt x="208" y="644"/>
                    </a:lnTo>
                    <a:lnTo>
                      <a:pt x="208" y="645"/>
                    </a:lnTo>
                    <a:lnTo>
                      <a:pt x="205" y="645"/>
                    </a:lnTo>
                    <a:lnTo>
                      <a:pt x="202" y="644"/>
                    </a:lnTo>
                    <a:lnTo>
                      <a:pt x="203" y="649"/>
                    </a:lnTo>
                    <a:lnTo>
                      <a:pt x="203" y="654"/>
                    </a:lnTo>
                    <a:lnTo>
                      <a:pt x="202" y="659"/>
                    </a:lnTo>
                    <a:lnTo>
                      <a:pt x="202" y="665"/>
                    </a:lnTo>
                    <a:lnTo>
                      <a:pt x="205" y="672"/>
                    </a:lnTo>
                    <a:lnTo>
                      <a:pt x="201" y="672"/>
                    </a:lnTo>
                    <a:lnTo>
                      <a:pt x="199" y="670"/>
                    </a:lnTo>
                    <a:lnTo>
                      <a:pt x="195" y="663"/>
                    </a:lnTo>
                    <a:lnTo>
                      <a:pt x="194" y="662"/>
                    </a:lnTo>
                    <a:lnTo>
                      <a:pt x="193" y="660"/>
                    </a:lnTo>
                    <a:lnTo>
                      <a:pt x="188" y="653"/>
                    </a:lnTo>
                    <a:lnTo>
                      <a:pt x="186" y="648"/>
                    </a:lnTo>
                    <a:lnTo>
                      <a:pt x="184" y="645"/>
                    </a:lnTo>
                    <a:lnTo>
                      <a:pt x="180" y="646"/>
                    </a:lnTo>
                    <a:lnTo>
                      <a:pt x="178" y="648"/>
                    </a:lnTo>
                    <a:lnTo>
                      <a:pt x="177" y="652"/>
                    </a:lnTo>
                    <a:lnTo>
                      <a:pt x="172" y="647"/>
                    </a:lnTo>
                    <a:lnTo>
                      <a:pt x="166" y="644"/>
                    </a:lnTo>
                    <a:lnTo>
                      <a:pt x="162" y="639"/>
                    </a:lnTo>
                    <a:lnTo>
                      <a:pt x="151" y="646"/>
                    </a:lnTo>
                    <a:lnTo>
                      <a:pt x="141" y="652"/>
                    </a:lnTo>
                    <a:lnTo>
                      <a:pt x="137" y="654"/>
                    </a:lnTo>
                    <a:lnTo>
                      <a:pt x="135" y="656"/>
                    </a:lnTo>
                    <a:lnTo>
                      <a:pt x="131" y="659"/>
                    </a:lnTo>
                    <a:lnTo>
                      <a:pt x="129" y="661"/>
                    </a:lnTo>
                    <a:lnTo>
                      <a:pt x="125" y="662"/>
                    </a:lnTo>
                    <a:lnTo>
                      <a:pt x="127" y="655"/>
                    </a:lnTo>
                    <a:lnTo>
                      <a:pt x="125" y="649"/>
                    </a:lnTo>
                    <a:lnTo>
                      <a:pt x="125" y="645"/>
                    </a:lnTo>
                    <a:lnTo>
                      <a:pt x="129" y="641"/>
                    </a:lnTo>
                    <a:lnTo>
                      <a:pt x="127" y="637"/>
                    </a:lnTo>
                    <a:lnTo>
                      <a:pt x="124" y="635"/>
                    </a:lnTo>
                    <a:lnTo>
                      <a:pt x="123" y="634"/>
                    </a:lnTo>
                    <a:lnTo>
                      <a:pt x="121" y="630"/>
                    </a:lnTo>
                    <a:lnTo>
                      <a:pt x="121" y="626"/>
                    </a:lnTo>
                    <a:lnTo>
                      <a:pt x="122" y="624"/>
                    </a:lnTo>
                    <a:lnTo>
                      <a:pt x="124" y="621"/>
                    </a:lnTo>
                    <a:lnTo>
                      <a:pt x="128" y="614"/>
                    </a:lnTo>
                    <a:lnTo>
                      <a:pt x="127" y="611"/>
                    </a:lnTo>
                    <a:lnTo>
                      <a:pt x="124" y="606"/>
                    </a:lnTo>
                    <a:lnTo>
                      <a:pt x="122" y="603"/>
                    </a:lnTo>
                    <a:lnTo>
                      <a:pt x="121" y="600"/>
                    </a:lnTo>
                    <a:lnTo>
                      <a:pt x="121" y="593"/>
                    </a:lnTo>
                    <a:lnTo>
                      <a:pt x="118" y="591"/>
                    </a:lnTo>
                    <a:lnTo>
                      <a:pt x="116" y="590"/>
                    </a:lnTo>
                    <a:lnTo>
                      <a:pt x="116" y="579"/>
                    </a:lnTo>
                    <a:lnTo>
                      <a:pt x="115" y="578"/>
                    </a:lnTo>
                    <a:lnTo>
                      <a:pt x="113" y="577"/>
                    </a:lnTo>
                    <a:lnTo>
                      <a:pt x="111" y="576"/>
                    </a:lnTo>
                    <a:lnTo>
                      <a:pt x="114" y="568"/>
                    </a:lnTo>
                    <a:lnTo>
                      <a:pt x="118" y="562"/>
                    </a:lnTo>
                    <a:lnTo>
                      <a:pt x="125" y="555"/>
                    </a:lnTo>
                    <a:lnTo>
                      <a:pt x="118" y="550"/>
                    </a:lnTo>
                    <a:lnTo>
                      <a:pt x="115" y="556"/>
                    </a:lnTo>
                    <a:lnTo>
                      <a:pt x="111" y="563"/>
                    </a:lnTo>
                    <a:lnTo>
                      <a:pt x="108" y="569"/>
                    </a:lnTo>
                    <a:lnTo>
                      <a:pt x="103" y="574"/>
                    </a:lnTo>
                    <a:lnTo>
                      <a:pt x="103" y="576"/>
                    </a:lnTo>
                    <a:lnTo>
                      <a:pt x="108" y="581"/>
                    </a:lnTo>
                    <a:lnTo>
                      <a:pt x="108" y="586"/>
                    </a:lnTo>
                    <a:lnTo>
                      <a:pt x="107" y="589"/>
                    </a:lnTo>
                    <a:lnTo>
                      <a:pt x="106" y="589"/>
                    </a:lnTo>
                    <a:lnTo>
                      <a:pt x="103" y="588"/>
                    </a:lnTo>
                    <a:lnTo>
                      <a:pt x="102" y="586"/>
                    </a:lnTo>
                    <a:lnTo>
                      <a:pt x="101" y="586"/>
                    </a:lnTo>
                    <a:lnTo>
                      <a:pt x="94" y="591"/>
                    </a:lnTo>
                    <a:lnTo>
                      <a:pt x="88" y="596"/>
                    </a:lnTo>
                    <a:lnTo>
                      <a:pt x="80" y="598"/>
                    </a:lnTo>
                    <a:lnTo>
                      <a:pt x="77" y="598"/>
                    </a:lnTo>
                    <a:lnTo>
                      <a:pt x="73" y="597"/>
                    </a:lnTo>
                    <a:lnTo>
                      <a:pt x="71" y="596"/>
                    </a:lnTo>
                    <a:lnTo>
                      <a:pt x="67" y="596"/>
                    </a:lnTo>
                    <a:lnTo>
                      <a:pt x="66" y="595"/>
                    </a:lnTo>
                    <a:lnTo>
                      <a:pt x="66" y="591"/>
                    </a:lnTo>
                    <a:lnTo>
                      <a:pt x="67" y="589"/>
                    </a:lnTo>
                    <a:lnTo>
                      <a:pt x="67" y="586"/>
                    </a:lnTo>
                    <a:lnTo>
                      <a:pt x="64" y="583"/>
                    </a:lnTo>
                    <a:lnTo>
                      <a:pt x="59" y="579"/>
                    </a:lnTo>
                    <a:lnTo>
                      <a:pt x="56" y="575"/>
                    </a:lnTo>
                    <a:lnTo>
                      <a:pt x="54" y="568"/>
                    </a:lnTo>
                    <a:lnTo>
                      <a:pt x="52" y="569"/>
                    </a:lnTo>
                    <a:lnTo>
                      <a:pt x="49" y="569"/>
                    </a:lnTo>
                    <a:lnTo>
                      <a:pt x="45" y="562"/>
                    </a:lnTo>
                    <a:lnTo>
                      <a:pt x="44" y="561"/>
                    </a:lnTo>
                    <a:lnTo>
                      <a:pt x="43" y="558"/>
                    </a:lnTo>
                    <a:lnTo>
                      <a:pt x="42" y="557"/>
                    </a:lnTo>
                    <a:lnTo>
                      <a:pt x="39" y="557"/>
                    </a:lnTo>
                    <a:lnTo>
                      <a:pt x="43" y="554"/>
                    </a:lnTo>
                    <a:lnTo>
                      <a:pt x="45" y="550"/>
                    </a:lnTo>
                    <a:lnTo>
                      <a:pt x="49" y="546"/>
                    </a:lnTo>
                    <a:lnTo>
                      <a:pt x="52" y="542"/>
                    </a:lnTo>
                    <a:lnTo>
                      <a:pt x="53" y="542"/>
                    </a:lnTo>
                    <a:lnTo>
                      <a:pt x="56" y="543"/>
                    </a:lnTo>
                    <a:lnTo>
                      <a:pt x="58" y="546"/>
                    </a:lnTo>
                    <a:lnTo>
                      <a:pt x="63" y="546"/>
                    </a:lnTo>
                    <a:lnTo>
                      <a:pt x="63" y="551"/>
                    </a:lnTo>
                    <a:lnTo>
                      <a:pt x="60" y="554"/>
                    </a:lnTo>
                    <a:lnTo>
                      <a:pt x="59" y="556"/>
                    </a:lnTo>
                    <a:lnTo>
                      <a:pt x="58" y="557"/>
                    </a:lnTo>
                    <a:lnTo>
                      <a:pt x="61" y="557"/>
                    </a:lnTo>
                    <a:lnTo>
                      <a:pt x="64" y="556"/>
                    </a:lnTo>
                    <a:lnTo>
                      <a:pt x="68" y="551"/>
                    </a:lnTo>
                    <a:lnTo>
                      <a:pt x="71" y="550"/>
                    </a:lnTo>
                    <a:lnTo>
                      <a:pt x="73" y="550"/>
                    </a:lnTo>
                    <a:lnTo>
                      <a:pt x="73" y="555"/>
                    </a:lnTo>
                    <a:lnTo>
                      <a:pt x="74" y="556"/>
                    </a:lnTo>
                    <a:lnTo>
                      <a:pt x="74" y="557"/>
                    </a:lnTo>
                    <a:lnTo>
                      <a:pt x="75" y="558"/>
                    </a:lnTo>
                    <a:lnTo>
                      <a:pt x="82" y="556"/>
                    </a:lnTo>
                    <a:lnTo>
                      <a:pt x="85" y="553"/>
                    </a:lnTo>
                    <a:lnTo>
                      <a:pt x="84" y="548"/>
                    </a:lnTo>
                    <a:lnTo>
                      <a:pt x="82" y="541"/>
                    </a:lnTo>
                    <a:lnTo>
                      <a:pt x="80" y="535"/>
                    </a:lnTo>
                    <a:lnTo>
                      <a:pt x="72" y="540"/>
                    </a:lnTo>
                    <a:lnTo>
                      <a:pt x="64" y="540"/>
                    </a:lnTo>
                    <a:lnTo>
                      <a:pt x="56" y="536"/>
                    </a:lnTo>
                    <a:lnTo>
                      <a:pt x="45" y="535"/>
                    </a:lnTo>
                    <a:lnTo>
                      <a:pt x="47" y="533"/>
                    </a:lnTo>
                    <a:lnTo>
                      <a:pt x="51" y="533"/>
                    </a:lnTo>
                    <a:lnTo>
                      <a:pt x="53" y="532"/>
                    </a:lnTo>
                    <a:lnTo>
                      <a:pt x="54" y="532"/>
                    </a:lnTo>
                    <a:lnTo>
                      <a:pt x="54" y="529"/>
                    </a:lnTo>
                    <a:lnTo>
                      <a:pt x="52" y="527"/>
                    </a:lnTo>
                    <a:lnTo>
                      <a:pt x="45" y="527"/>
                    </a:lnTo>
                    <a:lnTo>
                      <a:pt x="46" y="526"/>
                    </a:lnTo>
                    <a:lnTo>
                      <a:pt x="46" y="521"/>
                    </a:lnTo>
                    <a:lnTo>
                      <a:pt x="45" y="522"/>
                    </a:lnTo>
                    <a:lnTo>
                      <a:pt x="43" y="518"/>
                    </a:lnTo>
                    <a:lnTo>
                      <a:pt x="45" y="514"/>
                    </a:lnTo>
                    <a:lnTo>
                      <a:pt x="50" y="512"/>
                    </a:lnTo>
                    <a:lnTo>
                      <a:pt x="54" y="507"/>
                    </a:lnTo>
                    <a:lnTo>
                      <a:pt x="56" y="502"/>
                    </a:lnTo>
                    <a:lnTo>
                      <a:pt x="54" y="501"/>
                    </a:lnTo>
                    <a:lnTo>
                      <a:pt x="53" y="502"/>
                    </a:lnTo>
                    <a:lnTo>
                      <a:pt x="51" y="504"/>
                    </a:lnTo>
                    <a:lnTo>
                      <a:pt x="50" y="506"/>
                    </a:lnTo>
                    <a:lnTo>
                      <a:pt x="47" y="507"/>
                    </a:lnTo>
                    <a:lnTo>
                      <a:pt x="45" y="509"/>
                    </a:lnTo>
                    <a:lnTo>
                      <a:pt x="40" y="512"/>
                    </a:lnTo>
                    <a:lnTo>
                      <a:pt x="40" y="516"/>
                    </a:lnTo>
                    <a:lnTo>
                      <a:pt x="39" y="518"/>
                    </a:lnTo>
                    <a:lnTo>
                      <a:pt x="38" y="520"/>
                    </a:lnTo>
                    <a:lnTo>
                      <a:pt x="37" y="521"/>
                    </a:lnTo>
                    <a:lnTo>
                      <a:pt x="37" y="527"/>
                    </a:lnTo>
                    <a:lnTo>
                      <a:pt x="35" y="525"/>
                    </a:lnTo>
                    <a:lnTo>
                      <a:pt x="35" y="520"/>
                    </a:lnTo>
                    <a:lnTo>
                      <a:pt x="33" y="519"/>
                    </a:lnTo>
                    <a:lnTo>
                      <a:pt x="33" y="516"/>
                    </a:lnTo>
                    <a:lnTo>
                      <a:pt x="32" y="515"/>
                    </a:lnTo>
                    <a:lnTo>
                      <a:pt x="28" y="515"/>
                    </a:lnTo>
                    <a:lnTo>
                      <a:pt x="28" y="511"/>
                    </a:lnTo>
                    <a:lnTo>
                      <a:pt x="32" y="506"/>
                    </a:lnTo>
                    <a:lnTo>
                      <a:pt x="31" y="505"/>
                    </a:lnTo>
                    <a:lnTo>
                      <a:pt x="30" y="502"/>
                    </a:lnTo>
                    <a:lnTo>
                      <a:pt x="32" y="499"/>
                    </a:lnTo>
                    <a:lnTo>
                      <a:pt x="31" y="495"/>
                    </a:lnTo>
                    <a:lnTo>
                      <a:pt x="29" y="493"/>
                    </a:lnTo>
                    <a:lnTo>
                      <a:pt x="26" y="492"/>
                    </a:lnTo>
                    <a:lnTo>
                      <a:pt x="26" y="491"/>
                    </a:lnTo>
                    <a:lnTo>
                      <a:pt x="30" y="491"/>
                    </a:lnTo>
                    <a:lnTo>
                      <a:pt x="32" y="490"/>
                    </a:lnTo>
                    <a:lnTo>
                      <a:pt x="35" y="490"/>
                    </a:lnTo>
                    <a:lnTo>
                      <a:pt x="35" y="480"/>
                    </a:lnTo>
                    <a:lnTo>
                      <a:pt x="37" y="472"/>
                    </a:lnTo>
                    <a:lnTo>
                      <a:pt x="42" y="466"/>
                    </a:lnTo>
                    <a:lnTo>
                      <a:pt x="46" y="462"/>
                    </a:lnTo>
                    <a:lnTo>
                      <a:pt x="50" y="456"/>
                    </a:lnTo>
                    <a:lnTo>
                      <a:pt x="54" y="456"/>
                    </a:lnTo>
                    <a:lnTo>
                      <a:pt x="56" y="457"/>
                    </a:lnTo>
                    <a:lnTo>
                      <a:pt x="58" y="458"/>
                    </a:lnTo>
                    <a:lnTo>
                      <a:pt x="59" y="459"/>
                    </a:lnTo>
                    <a:lnTo>
                      <a:pt x="61" y="460"/>
                    </a:lnTo>
                    <a:lnTo>
                      <a:pt x="64" y="460"/>
                    </a:lnTo>
                    <a:lnTo>
                      <a:pt x="67" y="459"/>
                    </a:lnTo>
                    <a:lnTo>
                      <a:pt x="65" y="458"/>
                    </a:lnTo>
                    <a:lnTo>
                      <a:pt x="64" y="457"/>
                    </a:lnTo>
                    <a:lnTo>
                      <a:pt x="61" y="456"/>
                    </a:lnTo>
                    <a:lnTo>
                      <a:pt x="58" y="456"/>
                    </a:lnTo>
                    <a:lnTo>
                      <a:pt x="58" y="453"/>
                    </a:lnTo>
                    <a:lnTo>
                      <a:pt x="59" y="451"/>
                    </a:lnTo>
                    <a:lnTo>
                      <a:pt x="61" y="450"/>
                    </a:lnTo>
                    <a:lnTo>
                      <a:pt x="63" y="450"/>
                    </a:lnTo>
                    <a:lnTo>
                      <a:pt x="65" y="449"/>
                    </a:lnTo>
                    <a:lnTo>
                      <a:pt x="67" y="444"/>
                    </a:lnTo>
                    <a:lnTo>
                      <a:pt x="66" y="443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1" y="443"/>
                    </a:lnTo>
                    <a:lnTo>
                      <a:pt x="60" y="441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68" y="425"/>
                    </a:lnTo>
                    <a:lnTo>
                      <a:pt x="68" y="423"/>
                    </a:lnTo>
                    <a:lnTo>
                      <a:pt x="70" y="421"/>
                    </a:lnTo>
                    <a:lnTo>
                      <a:pt x="72" y="420"/>
                    </a:lnTo>
                    <a:lnTo>
                      <a:pt x="75" y="418"/>
                    </a:lnTo>
                    <a:lnTo>
                      <a:pt x="78" y="420"/>
                    </a:lnTo>
                    <a:lnTo>
                      <a:pt x="81" y="421"/>
                    </a:lnTo>
                    <a:lnTo>
                      <a:pt x="86" y="423"/>
                    </a:lnTo>
                    <a:lnTo>
                      <a:pt x="84" y="428"/>
                    </a:lnTo>
                    <a:lnTo>
                      <a:pt x="82" y="431"/>
                    </a:lnTo>
                    <a:lnTo>
                      <a:pt x="88" y="430"/>
                    </a:lnTo>
                    <a:lnTo>
                      <a:pt x="95" y="430"/>
                    </a:lnTo>
                    <a:lnTo>
                      <a:pt x="101" y="429"/>
                    </a:lnTo>
                    <a:lnTo>
                      <a:pt x="108" y="425"/>
                    </a:lnTo>
                    <a:lnTo>
                      <a:pt x="113" y="420"/>
                    </a:lnTo>
                    <a:lnTo>
                      <a:pt x="116" y="414"/>
                    </a:lnTo>
                    <a:lnTo>
                      <a:pt x="121" y="408"/>
                    </a:lnTo>
                    <a:lnTo>
                      <a:pt x="131" y="410"/>
                    </a:lnTo>
                    <a:lnTo>
                      <a:pt x="142" y="410"/>
                    </a:lnTo>
                    <a:lnTo>
                      <a:pt x="144" y="409"/>
                    </a:lnTo>
                    <a:lnTo>
                      <a:pt x="148" y="407"/>
                    </a:lnTo>
                    <a:lnTo>
                      <a:pt x="150" y="404"/>
                    </a:lnTo>
                    <a:lnTo>
                      <a:pt x="155" y="397"/>
                    </a:lnTo>
                    <a:lnTo>
                      <a:pt x="157" y="395"/>
                    </a:lnTo>
                    <a:lnTo>
                      <a:pt x="157" y="392"/>
                    </a:lnTo>
                    <a:lnTo>
                      <a:pt x="156" y="389"/>
                    </a:lnTo>
                    <a:lnTo>
                      <a:pt x="155" y="386"/>
                    </a:lnTo>
                    <a:lnTo>
                      <a:pt x="153" y="383"/>
                    </a:lnTo>
                    <a:lnTo>
                      <a:pt x="153" y="369"/>
                    </a:lnTo>
                    <a:lnTo>
                      <a:pt x="151" y="365"/>
                    </a:lnTo>
                    <a:lnTo>
                      <a:pt x="149" y="362"/>
                    </a:lnTo>
                    <a:lnTo>
                      <a:pt x="146" y="359"/>
                    </a:lnTo>
                    <a:lnTo>
                      <a:pt x="142" y="354"/>
                    </a:lnTo>
                    <a:lnTo>
                      <a:pt x="145" y="355"/>
                    </a:lnTo>
                    <a:lnTo>
                      <a:pt x="149" y="354"/>
                    </a:lnTo>
                    <a:lnTo>
                      <a:pt x="151" y="353"/>
                    </a:lnTo>
                    <a:lnTo>
                      <a:pt x="155" y="351"/>
                    </a:lnTo>
                    <a:lnTo>
                      <a:pt x="156" y="348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6" y="339"/>
                    </a:lnTo>
                    <a:lnTo>
                      <a:pt x="152" y="336"/>
                    </a:lnTo>
                    <a:lnTo>
                      <a:pt x="152" y="332"/>
                    </a:lnTo>
                    <a:lnTo>
                      <a:pt x="153" y="330"/>
                    </a:lnTo>
                    <a:lnTo>
                      <a:pt x="148" y="330"/>
                    </a:lnTo>
                    <a:lnTo>
                      <a:pt x="145" y="331"/>
                    </a:lnTo>
                    <a:lnTo>
                      <a:pt x="144" y="333"/>
                    </a:lnTo>
                    <a:lnTo>
                      <a:pt x="143" y="334"/>
                    </a:lnTo>
                    <a:lnTo>
                      <a:pt x="141" y="339"/>
                    </a:lnTo>
                    <a:lnTo>
                      <a:pt x="137" y="336"/>
                    </a:lnTo>
                    <a:lnTo>
                      <a:pt x="132" y="337"/>
                    </a:lnTo>
                    <a:lnTo>
                      <a:pt x="127" y="340"/>
                    </a:lnTo>
                    <a:lnTo>
                      <a:pt x="121" y="346"/>
                    </a:lnTo>
                    <a:lnTo>
                      <a:pt x="115" y="351"/>
                    </a:lnTo>
                    <a:lnTo>
                      <a:pt x="111" y="357"/>
                    </a:lnTo>
                    <a:lnTo>
                      <a:pt x="110" y="355"/>
                    </a:lnTo>
                    <a:lnTo>
                      <a:pt x="109" y="353"/>
                    </a:lnTo>
                    <a:lnTo>
                      <a:pt x="108" y="352"/>
                    </a:lnTo>
                    <a:lnTo>
                      <a:pt x="106" y="347"/>
                    </a:lnTo>
                    <a:lnTo>
                      <a:pt x="105" y="346"/>
                    </a:lnTo>
                    <a:lnTo>
                      <a:pt x="102" y="345"/>
                    </a:lnTo>
                    <a:lnTo>
                      <a:pt x="99" y="345"/>
                    </a:lnTo>
                    <a:lnTo>
                      <a:pt x="98" y="346"/>
                    </a:lnTo>
                    <a:lnTo>
                      <a:pt x="98" y="350"/>
                    </a:lnTo>
                    <a:lnTo>
                      <a:pt x="99" y="350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6" y="348"/>
                    </a:lnTo>
                    <a:lnTo>
                      <a:pt x="95" y="347"/>
                    </a:lnTo>
                    <a:lnTo>
                      <a:pt x="84" y="347"/>
                    </a:lnTo>
                    <a:lnTo>
                      <a:pt x="58" y="350"/>
                    </a:lnTo>
                    <a:lnTo>
                      <a:pt x="49" y="347"/>
                    </a:lnTo>
                    <a:lnTo>
                      <a:pt x="40" y="344"/>
                    </a:lnTo>
                    <a:lnTo>
                      <a:pt x="32" y="341"/>
                    </a:lnTo>
                    <a:lnTo>
                      <a:pt x="32" y="334"/>
                    </a:lnTo>
                    <a:lnTo>
                      <a:pt x="31" y="329"/>
                    </a:lnTo>
                    <a:lnTo>
                      <a:pt x="30" y="322"/>
                    </a:lnTo>
                    <a:lnTo>
                      <a:pt x="26" y="317"/>
                    </a:lnTo>
                    <a:lnTo>
                      <a:pt x="29" y="316"/>
                    </a:lnTo>
                    <a:lnTo>
                      <a:pt x="33" y="311"/>
                    </a:lnTo>
                    <a:lnTo>
                      <a:pt x="40" y="311"/>
                    </a:lnTo>
                    <a:lnTo>
                      <a:pt x="38" y="305"/>
                    </a:lnTo>
                    <a:lnTo>
                      <a:pt x="32" y="302"/>
                    </a:lnTo>
                    <a:lnTo>
                      <a:pt x="18" y="299"/>
                    </a:lnTo>
                    <a:lnTo>
                      <a:pt x="11" y="296"/>
                    </a:lnTo>
                    <a:lnTo>
                      <a:pt x="6" y="290"/>
                    </a:lnTo>
                    <a:lnTo>
                      <a:pt x="4" y="288"/>
                    </a:lnTo>
                    <a:lnTo>
                      <a:pt x="0" y="285"/>
                    </a:lnTo>
                    <a:lnTo>
                      <a:pt x="4" y="283"/>
                    </a:lnTo>
                    <a:lnTo>
                      <a:pt x="7" y="283"/>
                    </a:lnTo>
                    <a:lnTo>
                      <a:pt x="14" y="280"/>
                    </a:lnTo>
                    <a:lnTo>
                      <a:pt x="15" y="277"/>
                    </a:lnTo>
                    <a:lnTo>
                      <a:pt x="15" y="274"/>
                    </a:lnTo>
                    <a:lnTo>
                      <a:pt x="21" y="275"/>
                    </a:lnTo>
                    <a:lnTo>
                      <a:pt x="25" y="274"/>
                    </a:lnTo>
                    <a:lnTo>
                      <a:pt x="33" y="266"/>
                    </a:lnTo>
                    <a:lnTo>
                      <a:pt x="39" y="263"/>
                    </a:lnTo>
                    <a:lnTo>
                      <a:pt x="44" y="263"/>
                    </a:lnTo>
                    <a:lnTo>
                      <a:pt x="49" y="266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4" y="261"/>
                    </a:lnTo>
                    <a:lnTo>
                      <a:pt x="53" y="260"/>
                    </a:lnTo>
                    <a:lnTo>
                      <a:pt x="53" y="257"/>
                    </a:lnTo>
                    <a:lnTo>
                      <a:pt x="54" y="255"/>
                    </a:lnTo>
                    <a:lnTo>
                      <a:pt x="59" y="253"/>
                    </a:lnTo>
                    <a:lnTo>
                      <a:pt x="60" y="252"/>
                    </a:lnTo>
                    <a:lnTo>
                      <a:pt x="63" y="250"/>
                    </a:lnTo>
                    <a:lnTo>
                      <a:pt x="70" y="250"/>
                    </a:lnTo>
                    <a:lnTo>
                      <a:pt x="73" y="247"/>
                    </a:lnTo>
                    <a:lnTo>
                      <a:pt x="79" y="245"/>
                    </a:lnTo>
                    <a:lnTo>
                      <a:pt x="86" y="243"/>
                    </a:lnTo>
                    <a:lnTo>
                      <a:pt x="93" y="246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87" y="261"/>
                    </a:lnTo>
                    <a:lnTo>
                      <a:pt x="84" y="261"/>
                    </a:lnTo>
                    <a:lnTo>
                      <a:pt x="86" y="263"/>
                    </a:lnTo>
                    <a:lnTo>
                      <a:pt x="89" y="266"/>
                    </a:lnTo>
                    <a:lnTo>
                      <a:pt x="92" y="268"/>
                    </a:lnTo>
                    <a:lnTo>
                      <a:pt x="93" y="271"/>
                    </a:lnTo>
                    <a:lnTo>
                      <a:pt x="98" y="273"/>
                    </a:lnTo>
                    <a:lnTo>
                      <a:pt x="105" y="271"/>
                    </a:lnTo>
                    <a:lnTo>
                      <a:pt x="110" y="270"/>
                    </a:lnTo>
                    <a:lnTo>
                      <a:pt x="114" y="271"/>
                    </a:lnTo>
                    <a:lnTo>
                      <a:pt x="114" y="276"/>
                    </a:lnTo>
                    <a:lnTo>
                      <a:pt x="117" y="276"/>
                    </a:lnTo>
                    <a:lnTo>
                      <a:pt x="120" y="275"/>
                    </a:lnTo>
                    <a:lnTo>
                      <a:pt x="122" y="275"/>
                    </a:lnTo>
                    <a:lnTo>
                      <a:pt x="124" y="274"/>
                    </a:lnTo>
                    <a:lnTo>
                      <a:pt x="127" y="274"/>
                    </a:lnTo>
                    <a:lnTo>
                      <a:pt x="129" y="275"/>
                    </a:lnTo>
                    <a:lnTo>
                      <a:pt x="130" y="276"/>
                    </a:lnTo>
                    <a:lnTo>
                      <a:pt x="131" y="278"/>
                    </a:lnTo>
                    <a:lnTo>
                      <a:pt x="134" y="277"/>
                    </a:lnTo>
                    <a:lnTo>
                      <a:pt x="136" y="275"/>
                    </a:lnTo>
                    <a:lnTo>
                      <a:pt x="142" y="263"/>
                    </a:lnTo>
                    <a:lnTo>
                      <a:pt x="144" y="262"/>
                    </a:lnTo>
                    <a:lnTo>
                      <a:pt x="145" y="263"/>
                    </a:lnTo>
                    <a:lnTo>
                      <a:pt x="146" y="263"/>
                    </a:lnTo>
                    <a:lnTo>
                      <a:pt x="146" y="269"/>
                    </a:lnTo>
                    <a:lnTo>
                      <a:pt x="148" y="270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1"/>
                    </a:lnTo>
                    <a:lnTo>
                      <a:pt x="151" y="259"/>
                    </a:lnTo>
                    <a:lnTo>
                      <a:pt x="153" y="256"/>
                    </a:lnTo>
                    <a:lnTo>
                      <a:pt x="167" y="256"/>
                    </a:lnTo>
                    <a:lnTo>
                      <a:pt x="170" y="255"/>
                    </a:lnTo>
                    <a:lnTo>
                      <a:pt x="170" y="248"/>
                    </a:lnTo>
                    <a:lnTo>
                      <a:pt x="169" y="246"/>
                    </a:lnTo>
                    <a:lnTo>
                      <a:pt x="167" y="245"/>
                    </a:lnTo>
                    <a:lnTo>
                      <a:pt x="166" y="242"/>
                    </a:lnTo>
                    <a:lnTo>
                      <a:pt x="158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49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4" y="246"/>
                    </a:lnTo>
                    <a:lnTo>
                      <a:pt x="141" y="246"/>
                    </a:lnTo>
                    <a:lnTo>
                      <a:pt x="141" y="242"/>
                    </a:lnTo>
                    <a:lnTo>
                      <a:pt x="138" y="240"/>
                    </a:lnTo>
                    <a:lnTo>
                      <a:pt x="137" y="240"/>
                    </a:lnTo>
                    <a:lnTo>
                      <a:pt x="136" y="239"/>
                    </a:lnTo>
                    <a:lnTo>
                      <a:pt x="136" y="232"/>
                    </a:lnTo>
                    <a:lnTo>
                      <a:pt x="137" y="229"/>
                    </a:lnTo>
                    <a:lnTo>
                      <a:pt x="138" y="228"/>
                    </a:lnTo>
                    <a:lnTo>
                      <a:pt x="139" y="226"/>
                    </a:lnTo>
                    <a:lnTo>
                      <a:pt x="139" y="225"/>
                    </a:lnTo>
                    <a:lnTo>
                      <a:pt x="138" y="222"/>
                    </a:lnTo>
                    <a:lnTo>
                      <a:pt x="134" y="220"/>
                    </a:lnTo>
                    <a:lnTo>
                      <a:pt x="131" y="220"/>
                    </a:lnTo>
                    <a:lnTo>
                      <a:pt x="129" y="219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5" y="212"/>
                    </a:lnTo>
                    <a:lnTo>
                      <a:pt x="121" y="217"/>
                    </a:lnTo>
                    <a:lnTo>
                      <a:pt x="114" y="218"/>
                    </a:lnTo>
                    <a:lnTo>
                      <a:pt x="106" y="218"/>
                    </a:lnTo>
                    <a:lnTo>
                      <a:pt x="99" y="215"/>
                    </a:lnTo>
                    <a:lnTo>
                      <a:pt x="95" y="199"/>
                    </a:lnTo>
                    <a:lnTo>
                      <a:pt x="89" y="186"/>
                    </a:lnTo>
                    <a:lnTo>
                      <a:pt x="80" y="176"/>
                    </a:lnTo>
                    <a:lnTo>
                      <a:pt x="71" y="166"/>
                    </a:lnTo>
                    <a:lnTo>
                      <a:pt x="60" y="158"/>
                    </a:lnTo>
                    <a:lnTo>
                      <a:pt x="50" y="149"/>
                    </a:lnTo>
                    <a:lnTo>
                      <a:pt x="54" y="136"/>
                    </a:lnTo>
                    <a:lnTo>
                      <a:pt x="58" y="123"/>
                    </a:lnTo>
                    <a:lnTo>
                      <a:pt x="74" y="124"/>
                    </a:lnTo>
                    <a:lnTo>
                      <a:pt x="87" y="122"/>
                    </a:lnTo>
                    <a:lnTo>
                      <a:pt x="98" y="119"/>
                    </a:lnTo>
                    <a:lnTo>
                      <a:pt x="105" y="113"/>
                    </a:lnTo>
                    <a:lnTo>
                      <a:pt x="111" y="103"/>
                    </a:lnTo>
                    <a:lnTo>
                      <a:pt x="116" y="99"/>
                    </a:lnTo>
                    <a:lnTo>
                      <a:pt x="116" y="94"/>
                    </a:lnTo>
                    <a:lnTo>
                      <a:pt x="117" y="91"/>
                    </a:lnTo>
                    <a:lnTo>
                      <a:pt x="117" y="86"/>
                    </a:lnTo>
                    <a:lnTo>
                      <a:pt x="118" y="82"/>
                    </a:lnTo>
                    <a:lnTo>
                      <a:pt x="124" y="73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45" y="57"/>
                    </a:lnTo>
                    <a:lnTo>
                      <a:pt x="155" y="53"/>
                    </a:lnTo>
                    <a:lnTo>
                      <a:pt x="162" y="47"/>
                    </a:lnTo>
                    <a:lnTo>
                      <a:pt x="169" y="40"/>
                    </a:lnTo>
                    <a:lnTo>
                      <a:pt x="171" y="43"/>
                    </a:lnTo>
                    <a:lnTo>
                      <a:pt x="171" y="47"/>
                    </a:lnTo>
                    <a:lnTo>
                      <a:pt x="170" y="50"/>
                    </a:lnTo>
                    <a:lnTo>
                      <a:pt x="170" y="51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7" y="50"/>
                    </a:lnTo>
                    <a:lnTo>
                      <a:pt x="181" y="43"/>
                    </a:lnTo>
                    <a:lnTo>
                      <a:pt x="185" y="40"/>
                    </a:lnTo>
                    <a:lnTo>
                      <a:pt x="184" y="39"/>
                    </a:lnTo>
                    <a:lnTo>
                      <a:pt x="177" y="39"/>
                    </a:lnTo>
                    <a:lnTo>
                      <a:pt x="174" y="37"/>
                    </a:lnTo>
                    <a:lnTo>
                      <a:pt x="174" y="35"/>
                    </a:lnTo>
                    <a:lnTo>
                      <a:pt x="176" y="32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4" y="31"/>
                    </a:lnTo>
                    <a:lnTo>
                      <a:pt x="184" y="32"/>
                    </a:lnTo>
                    <a:lnTo>
                      <a:pt x="192" y="30"/>
                    </a:lnTo>
                    <a:lnTo>
                      <a:pt x="199" y="29"/>
                    </a:lnTo>
                    <a:lnTo>
                      <a:pt x="207" y="26"/>
                    </a:lnTo>
                    <a:lnTo>
                      <a:pt x="216" y="19"/>
                    </a:lnTo>
                    <a:lnTo>
                      <a:pt x="223" y="1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5">
                <a:extLst>
                  <a:ext uri="{FF2B5EF4-FFF2-40B4-BE49-F238E27FC236}">
                    <a16:creationId xmlns:a16="http://schemas.microsoft.com/office/drawing/2014/main" id="{3F8F1CB1-1BA4-FB81-B868-C7A5A276B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9375" y="5314951"/>
                <a:ext cx="266700" cy="131763"/>
              </a:xfrm>
              <a:custGeom>
                <a:avLst/>
                <a:gdLst/>
                <a:ahLst/>
                <a:cxnLst>
                  <a:cxn ang="0">
                    <a:pos x="44" y="39"/>
                  </a:cxn>
                  <a:cxn ang="0">
                    <a:pos x="62" y="52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8" y="48"/>
                  </a:cxn>
                  <a:cxn ang="0">
                    <a:pos x="77" y="55"/>
                  </a:cxn>
                  <a:cxn ang="0">
                    <a:pos x="80" y="59"/>
                  </a:cxn>
                  <a:cxn ang="0">
                    <a:pos x="92" y="56"/>
                  </a:cxn>
                  <a:cxn ang="0">
                    <a:pos x="102" y="64"/>
                  </a:cxn>
                  <a:cxn ang="0">
                    <a:pos x="108" y="68"/>
                  </a:cxn>
                  <a:cxn ang="0">
                    <a:pos x="112" y="71"/>
                  </a:cxn>
                  <a:cxn ang="0">
                    <a:pos x="105" y="73"/>
                  </a:cxn>
                  <a:cxn ang="0">
                    <a:pos x="100" y="74"/>
                  </a:cxn>
                  <a:cxn ang="0">
                    <a:pos x="94" y="81"/>
                  </a:cxn>
                  <a:cxn ang="0">
                    <a:pos x="73" y="76"/>
                  </a:cxn>
                  <a:cxn ang="0">
                    <a:pos x="74" y="70"/>
                  </a:cxn>
                  <a:cxn ang="0">
                    <a:pos x="67" y="71"/>
                  </a:cxn>
                  <a:cxn ang="0">
                    <a:pos x="58" y="64"/>
                  </a:cxn>
                  <a:cxn ang="0">
                    <a:pos x="44" y="57"/>
                  </a:cxn>
                  <a:cxn ang="0">
                    <a:pos x="22" y="53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5" y="36"/>
                  </a:cxn>
                  <a:cxn ang="0">
                    <a:pos x="3" y="32"/>
                  </a:cxn>
                  <a:cxn ang="0">
                    <a:pos x="6" y="35"/>
                  </a:cxn>
                  <a:cxn ang="0">
                    <a:pos x="8" y="40"/>
                  </a:cxn>
                  <a:cxn ang="0">
                    <a:pos x="10" y="32"/>
                  </a:cxn>
                  <a:cxn ang="0">
                    <a:pos x="8" y="29"/>
                  </a:cxn>
                  <a:cxn ang="0">
                    <a:pos x="13" y="29"/>
                  </a:cxn>
                  <a:cxn ang="0">
                    <a:pos x="17" y="25"/>
                  </a:cxn>
                  <a:cxn ang="0">
                    <a:pos x="17" y="25"/>
                  </a:cxn>
                  <a:cxn ang="0">
                    <a:pos x="118" y="13"/>
                  </a:cxn>
                  <a:cxn ang="0">
                    <a:pos x="127" y="19"/>
                  </a:cxn>
                  <a:cxn ang="0">
                    <a:pos x="138" y="22"/>
                  </a:cxn>
                  <a:cxn ang="0">
                    <a:pos x="152" y="34"/>
                  </a:cxn>
                  <a:cxn ang="0">
                    <a:pos x="168" y="40"/>
                  </a:cxn>
                  <a:cxn ang="0">
                    <a:pos x="162" y="57"/>
                  </a:cxn>
                  <a:cxn ang="0">
                    <a:pos x="154" y="57"/>
                  </a:cxn>
                  <a:cxn ang="0">
                    <a:pos x="145" y="54"/>
                  </a:cxn>
                  <a:cxn ang="0">
                    <a:pos x="137" y="48"/>
                  </a:cxn>
                  <a:cxn ang="0">
                    <a:pos x="137" y="42"/>
                  </a:cxn>
                  <a:cxn ang="0">
                    <a:pos x="130" y="40"/>
                  </a:cxn>
                  <a:cxn ang="0">
                    <a:pos x="116" y="21"/>
                  </a:cxn>
                  <a:cxn ang="0">
                    <a:pos x="108" y="0"/>
                  </a:cxn>
                  <a:cxn ang="0">
                    <a:pos x="116" y="10"/>
                  </a:cxn>
                  <a:cxn ang="0">
                    <a:pos x="114" y="12"/>
                  </a:cxn>
                  <a:cxn ang="0">
                    <a:pos x="112" y="12"/>
                  </a:cxn>
                  <a:cxn ang="0">
                    <a:pos x="108" y="20"/>
                  </a:cxn>
                  <a:cxn ang="0">
                    <a:pos x="140" y="68"/>
                  </a:cxn>
                  <a:cxn ang="0">
                    <a:pos x="129" y="63"/>
                  </a:cxn>
                  <a:cxn ang="0">
                    <a:pos x="116" y="68"/>
                  </a:cxn>
                  <a:cxn ang="0">
                    <a:pos x="112" y="56"/>
                  </a:cxn>
                  <a:cxn ang="0">
                    <a:pos x="112" y="46"/>
                  </a:cxn>
                  <a:cxn ang="0">
                    <a:pos x="106" y="43"/>
                  </a:cxn>
                  <a:cxn ang="0">
                    <a:pos x="100" y="43"/>
                  </a:cxn>
                  <a:cxn ang="0">
                    <a:pos x="101" y="47"/>
                  </a:cxn>
                  <a:cxn ang="0">
                    <a:pos x="104" y="53"/>
                  </a:cxn>
                  <a:cxn ang="0">
                    <a:pos x="90" y="48"/>
                  </a:cxn>
                  <a:cxn ang="0">
                    <a:pos x="79" y="46"/>
                  </a:cxn>
                  <a:cxn ang="0">
                    <a:pos x="88" y="35"/>
                  </a:cxn>
                  <a:cxn ang="0">
                    <a:pos x="87" y="18"/>
                  </a:cxn>
                  <a:cxn ang="0">
                    <a:pos x="93" y="5"/>
                  </a:cxn>
                </a:cxnLst>
                <a:rect l="0" t="0" r="r" b="b"/>
                <a:pathLst>
                  <a:path w="168" h="83">
                    <a:moveTo>
                      <a:pt x="17" y="25"/>
                    </a:moveTo>
                    <a:lnTo>
                      <a:pt x="19" y="25"/>
                    </a:lnTo>
                    <a:lnTo>
                      <a:pt x="44" y="39"/>
                    </a:lnTo>
                    <a:lnTo>
                      <a:pt x="58" y="43"/>
                    </a:lnTo>
                    <a:lnTo>
                      <a:pt x="60" y="48"/>
                    </a:lnTo>
                    <a:lnTo>
                      <a:pt x="62" y="52"/>
                    </a:lnTo>
                    <a:lnTo>
                      <a:pt x="65" y="54"/>
                    </a:lnTo>
                    <a:lnTo>
                      <a:pt x="66" y="57"/>
                    </a:lnTo>
                    <a:lnTo>
                      <a:pt x="69" y="61"/>
                    </a:lnTo>
                    <a:lnTo>
                      <a:pt x="70" y="61"/>
                    </a:lnTo>
                    <a:lnTo>
                      <a:pt x="71" y="60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8" y="48"/>
                    </a:lnTo>
                    <a:lnTo>
                      <a:pt x="80" y="47"/>
                    </a:lnTo>
                    <a:lnTo>
                      <a:pt x="76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0" y="59"/>
                    </a:lnTo>
                    <a:lnTo>
                      <a:pt x="83" y="57"/>
                    </a:lnTo>
                    <a:lnTo>
                      <a:pt x="86" y="56"/>
                    </a:lnTo>
                    <a:lnTo>
                      <a:pt x="92" y="56"/>
                    </a:lnTo>
                    <a:lnTo>
                      <a:pt x="93" y="60"/>
                    </a:lnTo>
                    <a:lnTo>
                      <a:pt x="98" y="64"/>
                    </a:lnTo>
                    <a:lnTo>
                      <a:pt x="102" y="64"/>
                    </a:lnTo>
                    <a:lnTo>
                      <a:pt x="107" y="63"/>
                    </a:lnTo>
                    <a:lnTo>
                      <a:pt x="107" y="66"/>
                    </a:lnTo>
                    <a:lnTo>
                      <a:pt x="108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5" y="73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1" y="83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78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4" y="74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5" y="70"/>
                    </a:lnTo>
                    <a:lnTo>
                      <a:pt x="60" y="70"/>
                    </a:lnTo>
                    <a:lnTo>
                      <a:pt x="58" y="64"/>
                    </a:lnTo>
                    <a:lnTo>
                      <a:pt x="55" y="61"/>
                    </a:lnTo>
                    <a:lnTo>
                      <a:pt x="49" y="60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1" y="54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7" y="25"/>
                    </a:lnTo>
                    <a:close/>
                    <a:moveTo>
                      <a:pt x="12" y="22"/>
                    </a:moveTo>
                    <a:lnTo>
                      <a:pt x="15" y="22"/>
                    </a:lnTo>
                    <a:lnTo>
                      <a:pt x="17" y="25"/>
                    </a:lnTo>
                    <a:lnTo>
                      <a:pt x="12" y="22"/>
                    </a:lnTo>
                    <a:close/>
                    <a:moveTo>
                      <a:pt x="114" y="13"/>
                    </a:moveTo>
                    <a:lnTo>
                      <a:pt x="118" y="13"/>
                    </a:lnTo>
                    <a:lnTo>
                      <a:pt x="120" y="15"/>
                    </a:lnTo>
                    <a:lnTo>
                      <a:pt x="123" y="17"/>
                    </a:lnTo>
                    <a:lnTo>
                      <a:pt x="127" y="19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8" y="22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2" y="34"/>
                    </a:lnTo>
                    <a:lnTo>
                      <a:pt x="162" y="34"/>
                    </a:lnTo>
                    <a:lnTo>
                      <a:pt x="166" y="36"/>
                    </a:lnTo>
                    <a:lnTo>
                      <a:pt x="168" y="40"/>
                    </a:lnTo>
                    <a:lnTo>
                      <a:pt x="163" y="45"/>
                    </a:lnTo>
                    <a:lnTo>
                      <a:pt x="163" y="55"/>
                    </a:lnTo>
                    <a:lnTo>
                      <a:pt x="162" y="57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4" y="57"/>
                    </a:lnTo>
                    <a:lnTo>
                      <a:pt x="152" y="56"/>
                    </a:lnTo>
                    <a:lnTo>
                      <a:pt x="147" y="56"/>
                    </a:lnTo>
                    <a:lnTo>
                      <a:pt x="145" y="54"/>
                    </a:lnTo>
                    <a:lnTo>
                      <a:pt x="143" y="53"/>
                    </a:lnTo>
                    <a:lnTo>
                      <a:pt x="142" y="50"/>
                    </a:lnTo>
                    <a:lnTo>
                      <a:pt x="137" y="48"/>
                    </a:lnTo>
                    <a:lnTo>
                      <a:pt x="136" y="46"/>
                    </a:lnTo>
                    <a:lnTo>
                      <a:pt x="136" y="45"/>
                    </a:lnTo>
                    <a:lnTo>
                      <a:pt x="137" y="42"/>
                    </a:lnTo>
                    <a:lnTo>
                      <a:pt x="134" y="42"/>
                    </a:lnTo>
                    <a:lnTo>
                      <a:pt x="133" y="41"/>
                    </a:lnTo>
                    <a:lnTo>
                      <a:pt x="130" y="40"/>
                    </a:lnTo>
                    <a:lnTo>
                      <a:pt x="129" y="40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14" y="13"/>
                    </a:lnTo>
                    <a:close/>
                    <a:moveTo>
                      <a:pt x="100" y="0"/>
                    </a:moveTo>
                    <a:lnTo>
                      <a:pt x="108" y="0"/>
                    </a:lnTo>
                    <a:lnTo>
                      <a:pt x="111" y="1"/>
                    </a:lnTo>
                    <a:lnTo>
                      <a:pt x="115" y="6"/>
                    </a:lnTo>
                    <a:lnTo>
                      <a:pt x="116" y="10"/>
                    </a:lnTo>
                    <a:lnTo>
                      <a:pt x="115" y="12"/>
                    </a:lnTo>
                    <a:lnTo>
                      <a:pt x="115" y="13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23" y="43"/>
                    </a:lnTo>
                    <a:lnTo>
                      <a:pt x="140" y="68"/>
                    </a:lnTo>
                    <a:lnTo>
                      <a:pt x="137" y="70"/>
                    </a:lnTo>
                    <a:lnTo>
                      <a:pt x="135" y="69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8"/>
                    </a:lnTo>
                    <a:lnTo>
                      <a:pt x="116" y="68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2" y="56"/>
                    </a:lnTo>
                    <a:lnTo>
                      <a:pt x="109" y="53"/>
                    </a:lnTo>
                    <a:lnTo>
                      <a:pt x="108" y="49"/>
                    </a:lnTo>
                    <a:lnTo>
                      <a:pt x="112" y="46"/>
                    </a:lnTo>
                    <a:lnTo>
                      <a:pt x="111" y="45"/>
                    </a:lnTo>
                    <a:lnTo>
                      <a:pt x="108" y="43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4" y="53"/>
                    </a:lnTo>
                    <a:lnTo>
                      <a:pt x="98" y="52"/>
                    </a:lnTo>
                    <a:lnTo>
                      <a:pt x="93" y="50"/>
                    </a:lnTo>
                    <a:lnTo>
                      <a:pt x="90" y="48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80" y="45"/>
                    </a:lnTo>
                    <a:lnTo>
                      <a:pt x="81" y="42"/>
                    </a:lnTo>
                    <a:lnTo>
                      <a:pt x="88" y="35"/>
                    </a:lnTo>
                    <a:lnTo>
                      <a:pt x="88" y="31"/>
                    </a:lnTo>
                    <a:lnTo>
                      <a:pt x="87" y="25"/>
                    </a:lnTo>
                    <a:lnTo>
                      <a:pt x="87" y="18"/>
                    </a:lnTo>
                    <a:lnTo>
                      <a:pt x="88" y="12"/>
                    </a:lnTo>
                    <a:lnTo>
                      <a:pt x="91" y="7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6">
                <a:extLst>
                  <a:ext uri="{FF2B5EF4-FFF2-40B4-BE49-F238E27FC236}">
                    <a16:creationId xmlns:a16="http://schemas.microsoft.com/office/drawing/2014/main" id="{5662F8CE-5396-ACB8-0B7B-50518340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81626"/>
                <a:ext cx="266700" cy="2222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6" y="14"/>
                  </a:cxn>
                  <a:cxn ang="0">
                    <a:pos x="50" y="36"/>
                  </a:cxn>
                  <a:cxn ang="0">
                    <a:pos x="60" y="41"/>
                  </a:cxn>
                  <a:cxn ang="0">
                    <a:pos x="66" y="54"/>
                  </a:cxn>
                  <a:cxn ang="0">
                    <a:pos x="80" y="61"/>
                  </a:cxn>
                  <a:cxn ang="0">
                    <a:pos x="90" y="69"/>
                  </a:cxn>
                  <a:cxn ang="0">
                    <a:pos x="108" y="71"/>
                  </a:cxn>
                  <a:cxn ang="0">
                    <a:pos x="139" y="77"/>
                  </a:cxn>
                  <a:cxn ang="0">
                    <a:pos x="146" y="75"/>
                  </a:cxn>
                  <a:cxn ang="0">
                    <a:pos x="167" y="110"/>
                  </a:cxn>
                  <a:cxn ang="0">
                    <a:pos x="161" y="140"/>
                  </a:cxn>
                  <a:cxn ang="0">
                    <a:pos x="159" y="134"/>
                  </a:cxn>
                  <a:cxn ang="0">
                    <a:pos x="158" y="125"/>
                  </a:cxn>
                  <a:cxn ang="0">
                    <a:pos x="154" y="116"/>
                  </a:cxn>
                  <a:cxn ang="0">
                    <a:pos x="144" y="129"/>
                  </a:cxn>
                  <a:cxn ang="0">
                    <a:pos x="148" y="122"/>
                  </a:cxn>
                  <a:cxn ang="0">
                    <a:pos x="138" y="103"/>
                  </a:cxn>
                  <a:cxn ang="0">
                    <a:pos x="129" y="95"/>
                  </a:cxn>
                  <a:cxn ang="0">
                    <a:pos x="122" y="85"/>
                  </a:cxn>
                  <a:cxn ang="0">
                    <a:pos x="118" y="95"/>
                  </a:cxn>
                  <a:cxn ang="0">
                    <a:pos x="111" y="97"/>
                  </a:cxn>
                  <a:cxn ang="0">
                    <a:pos x="106" y="103"/>
                  </a:cxn>
                  <a:cxn ang="0">
                    <a:pos x="108" y="110"/>
                  </a:cxn>
                  <a:cxn ang="0">
                    <a:pos x="101" y="115"/>
                  </a:cxn>
                  <a:cxn ang="0">
                    <a:pos x="103" y="106"/>
                  </a:cxn>
                  <a:cxn ang="0">
                    <a:pos x="101" y="98"/>
                  </a:cxn>
                  <a:cxn ang="0">
                    <a:pos x="108" y="88"/>
                  </a:cxn>
                  <a:cxn ang="0">
                    <a:pos x="103" y="87"/>
                  </a:cxn>
                  <a:cxn ang="0">
                    <a:pos x="98" y="87"/>
                  </a:cxn>
                  <a:cxn ang="0">
                    <a:pos x="87" y="80"/>
                  </a:cxn>
                  <a:cxn ang="0">
                    <a:pos x="78" y="75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57" y="56"/>
                  </a:cxn>
                  <a:cxn ang="0">
                    <a:pos x="53" y="62"/>
                  </a:cxn>
                  <a:cxn ang="0">
                    <a:pos x="40" y="61"/>
                  </a:cxn>
                  <a:cxn ang="0">
                    <a:pos x="40" y="56"/>
                  </a:cxn>
                  <a:cxn ang="0">
                    <a:pos x="45" y="50"/>
                  </a:cxn>
                  <a:cxn ang="0">
                    <a:pos x="39" y="50"/>
                  </a:cxn>
                  <a:cxn ang="0">
                    <a:pos x="38" y="45"/>
                  </a:cxn>
                  <a:cxn ang="0">
                    <a:pos x="39" y="39"/>
                  </a:cxn>
                  <a:cxn ang="0">
                    <a:pos x="31" y="34"/>
                  </a:cxn>
                  <a:cxn ang="0">
                    <a:pos x="23" y="29"/>
                  </a:cxn>
                  <a:cxn ang="0">
                    <a:pos x="30" y="26"/>
                  </a:cxn>
                  <a:cxn ang="0">
                    <a:pos x="20" y="27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0" y="13"/>
                  </a:cxn>
                </a:cxnLst>
                <a:rect l="0" t="0" r="r" b="b"/>
                <a:pathLst>
                  <a:path w="168" h="140">
                    <a:moveTo>
                      <a:pt x="4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26" y="14"/>
                    </a:lnTo>
                    <a:lnTo>
                      <a:pt x="38" y="2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7"/>
                    </a:lnTo>
                    <a:lnTo>
                      <a:pt x="66" y="49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74" y="55"/>
                    </a:lnTo>
                    <a:lnTo>
                      <a:pt x="77" y="56"/>
                    </a:lnTo>
                    <a:lnTo>
                      <a:pt x="80" y="61"/>
                    </a:lnTo>
                    <a:lnTo>
                      <a:pt x="82" y="62"/>
                    </a:lnTo>
                    <a:lnTo>
                      <a:pt x="84" y="64"/>
                    </a:lnTo>
                    <a:lnTo>
                      <a:pt x="87" y="66"/>
                    </a:lnTo>
                    <a:lnTo>
                      <a:pt x="90" y="69"/>
                    </a:lnTo>
                    <a:lnTo>
                      <a:pt x="90" y="73"/>
                    </a:lnTo>
                    <a:lnTo>
                      <a:pt x="95" y="69"/>
                    </a:lnTo>
                    <a:lnTo>
                      <a:pt x="101" y="70"/>
                    </a:lnTo>
                    <a:lnTo>
                      <a:pt x="108" y="71"/>
                    </a:lnTo>
                    <a:lnTo>
                      <a:pt x="113" y="73"/>
                    </a:lnTo>
                    <a:lnTo>
                      <a:pt x="126" y="73"/>
                    </a:lnTo>
                    <a:lnTo>
                      <a:pt x="133" y="74"/>
                    </a:lnTo>
                    <a:lnTo>
                      <a:pt x="139" y="77"/>
                    </a:lnTo>
                    <a:lnTo>
                      <a:pt x="142" y="77"/>
                    </a:lnTo>
                    <a:lnTo>
                      <a:pt x="144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55" y="96"/>
                    </a:lnTo>
                    <a:lnTo>
                      <a:pt x="160" y="104"/>
                    </a:lnTo>
                    <a:lnTo>
                      <a:pt x="167" y="110"/>
                    </a:lnTo>
                    <a:lnTo>
                      <a:pt x="168" y="122"/>
                    </a:lnTo>
                    <a:lnTo>
                      <a:pt x="167" y="132"/>
                    </a:lnTo>
                    <a:lnTo>
                      <a:pt x="163" y="140"/>
                    </a:lnTo>
                    <a:lnTo>
                      <a:pt x="161" y="140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8" y="133"/>
                    </a:lnTo>
                    <a:lnTo>
                      <a:pt x="156" y="133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6" y="118"/>
                    </a:lnTo>
                    <a:lnTo>
                      <a:pt x="156" y="115"/>
                    </a:lnTo>
                    <a:lnTo>
                      <a:pt x="154" y="116"/>
                    </a:lnTo>
                    <a:lnTo>
                      <a:pt x="153" y="117"/>
                    </a:lnTo>
                    <a:lnTo>
                      <a:pt x="152" y="120"/>
                    </a:lnTo>
                    <a:lnTo>
                      <a:pt x="152" y="129"/>
                    </a:lnTo>
                    <a:lnTo>
                      <a:pt x="144" y="129"/>
                    </a:lnTo>
                    <a:lnTo>
                      <a:pt x="144" y="126"/>
                    </a:lnTo>
                    <a:lnTo>
                      <a:pt x="145" y="124"/>
                    </a:lnTo>
                    <a:lnTo>
                      <a:pt x="147" y="123"/>
                    </a:lnTo>
                    <a:lnTo>
                      <a:pt x="148" y="122"/>
                    </a:lnTo>
                    <a:lnTo>
                      <a:pt x="151" y="120"/>
                    </a:lnTo>
                    <a:lnTo>
                      <a:pt x="145" y="116"/>
                    </a:lnTo>
                    <a:lnTo>
                      <a:pt x="141" y="110"/>
                    </a:lnTo>
                    <a:lnTo>
                      <a:pt x="138" y="103"/>
                    </a:lnTo>
                    <a:lnTo>
                      <a:pt x="133" y="97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29" y="95"/>
                    </a:lnTo>
                    <a:lnTo>
                      <a:pt x="126" y="94"/>
                    </a:lnTo>
                    <a:lnTo>
                      <a:pt x="124" y="89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5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09" y="98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5" y="106"/>
                    </a:lnTo>
                    <a:lnTo>
                      <a:pt x="106" y="109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1" y="115"/>
                    </a:lnTo>
                    <a:lnTo>
                      <a:pt x="101" y="112"/>
                    </a:lnTo>
                    <a:lnTo>
                      <a:pt x="102" y="110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1"/>
                    </a:lnTo>
                    <a:lnTo>
                      <a:pt x="105" y="89"/>
                    </a:lnTo>
                    <a:lnTo>
                      <a:pt x="108" y="88"/>
                    </a:lnTo>
                    <a:lnTo>
                      <a:pt x="108" y="87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80"/>
                    </a:lnTo>
                    <a:lnTo>
                      <a:pt x="81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69" y="69"/>
                    </a:lnTo>
                    <a:lnTo>
                      <a:pt x="62" y="69"/>
                    </a:lnTo>
                    <a:lnTo>
                      <a:pt x="60" y="64"/>
                    </a:lnTo>
                    <a:lnTo>
                      <a:pt x="59" y="61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7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7" y="62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5" y="50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">
                <a:extLst>
                  <a:ext uri="{FF2B5EF4-FFF2-40B4-BE49-F238E27FC236}">
                    <a16:creationId xmlns:a16="http://schemas.microsoft.com/office/drawing/2014/main" id="{014E4129-AADD-FA5C-B874-9AC3A5F02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525" y="5430838"/>
                <a:ext cx="4763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  <a:moveTo>
                      <a:pt x="3" y="0"/>
                    </a:move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8">
                <a:extLst>
                  <a:ext uri="{FF2B5EF4-FFF2-40B4-BE49-F238E27FC236}">
                    <a16:creationId xmlns:a16="http://schemas.microsoft.com/office/drawing/2014/main" id="{726DE4B0-4C0E-E535-EFD8-F96FED9C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525" y="5494338"/>
                <a:ext cx="42863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6"/>
                  </a:cxn>
                  <a:cxn ang="0">
                    <a:pos x="19" y="11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0" y="23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4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9">
                <a:extLst>
                  <a:ext uri="{FF2B5EF4-FFF2-40B4-BE49-F238E27FC236}">
                    <a16:creationId xmlns:a16="http://schemas.microsoft.com/office/drawing/2014/main" id="{E366B043-BB3F-142A-A26A-F8A05B70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0" y="5511801"/>
                <a:ext cx="9525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80">
                <a:extLst>
                  <a:ext uri="{FF2B5EF4-FFF2-40B4-BE49-F238E27FC236}">
                    <a16:creationId xmlns:a16="http://schemas.microsoft.com/office/drawing/2014/main" id="{FEB4608E-AF39-96CF-6150-4B6DC9D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5535613"/>
                <a:ext cx="36513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" y="4"/>
                  </a:cxn>
                  <a:cxn ang="0">
                    <a:pos x="17" y="9"/>
                  </a:cxn>
                  <a:cxn ang="0">
                    <a:pos x="22" y="19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19" y="28"/>
                  </a:cxn>
                  <a:cxn ang="0">
                    <a:pos x="15" y="19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3" h="30">
                    <a:moveTo>
                      <a:pt x="2" y="0"/>
                    </a:moveTo>
                    <a:lnTo>
                      <a:pt x="11" y="4"/>
                    </a:lnTo>
                    <a:lnTo>
                      <a:pt x="17" y="9"/>
                    </a:lnTo>
                    <a:lnTo>
                      <a:pt x="22" y="19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9" y="28"/>
                    </a:lnTo>
                    <a:lnTo>
                      <a:pt x="15" y="19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81">
                <a:extLst>
                  <a:ext uri="{FF2B5EF4-FFF2-40B4-BE49-F238E27FC236}">
                    <a16:creationId xmlns:a16="http://schemas.microsoft.com/office/drawing/2014/main" id="{76EDEC71-440C-C3F8-956E-8E4D5D5E8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5548313"/>
                <a:ext cx="9048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21" y="8"/>
                  </a:cxn>
                  <a:cxn ang="0">
                    <a:pos x="30" y="13"/>
                  </a:cxn>
                  <a:cxn ang="0">
                    <a:pos x="35" y="20"/>
                  </a:cxn>
                  <a:cxn ang="0">
                    <a:pos x="34" y="31"/>
                  </a:cxn>
                  <a:cxn ang="0">
                    <a:pos x="35" y="32"/>
                  </a:cxn>
                  <a:cxn ang="0">
                    <a:pos x="36" y="32"/>
                  </a:cxn>
                  <a:cxn ang="0">
                    <a:pos x="37" y="31"/>
                  </a:cxn>
                  <a:cxn ang="0">
                    <a:pos x="40" y="31"/>
                  </a:cxn>
                  <a:cxn ang="0">
                    <a:pos x="41" y="29"/>
                  </a:cxn>
                  <a:cxn ang="0">
                    <a:pos x="44" y="29"/>
                  </a:cxn>
                  <a:cxn ang="0">
                    <a:pos x="48" y="31"/>
                  </a:cxn>
                  <a:cxn ang="0">
                    <a:pos x="55" y="42"/>
                  </a:cxn>
                  <a:cxn ang="0">
                    <a:pos x="57" y="50"/>
                  </a:cxn>
                  <a:cxn ang="0">
                    <a:pos x="55" y="49"/>
                  </a:cxn>
                  <a:cxn ang="0">
                    <a:pos x="52" y="50"/>
                  </a:cxn>
                  <a:cxn ang="0">
                    <a:pos x="48" y="48"/>
                  </a:cxn>
                  <a:cxn ang="0">
                    <a:pos x="45" y="46"/>
                  </a:cxn>
                  <a:cxn ang="0">
                    <a:pos x="44" y="42"/>
                  </a:cxn>
                  <a:cxn ang="0">
                    <a:pos x="42" y="40"/>
                  </a:cxn>
                  <a:cxn ang="0">
                    <a:pos x="40" y="39"/>
                  </a:cxn>
                  <a:cxn ang="0">
                    <a:pos x="38" y="39"/>
                  </a:cxn>
                  <a:cxn ang="0">
                    <a:pos x="36" y="40"/>
                  </a:cxn>
                  <a:cxn ang="0">
                    <a:pos x="35" y="41"/>
                  </a:cxn>
                  <a:cxn ang="0">
                    <a:pos x="31" y="39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2"/>
                  </a:cxn>
                  <a:cxn ang="0">
                    <a:pos x="21" y="28"/>
                  </a:cxn>
                  <a:cxn ang="0">
                    <a:pos x="20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13" y="22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21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5" y="42"/>
                    </a:lnTo>
                    <a:lnTo>
                      <a:pt x="57" y="50"/>
                    </a:lnTo>
                    <a:lnTo>
                      <a:pt x="55" y="49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5" y="46"/>
                    </a:lnTo>
                    <a:lnTo>
                      <a:pt x="44" y="42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26" y="34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0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3" y="22"/>
                    </a:lnTo>
                    <a:lnTo>
                      <a:pt x="12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82">
                <a:extLst>
                  <a:ext uri="{FF2B5EF4-FFF2-40B4-BE49-F238E27FC236}">
                    <a16:creationId xmlns:a16="http://schemas.microsoft.com/office/drawing/2014/main" id="{28DD1805-64EA-EC16-B248-E84326F1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5637213"/>
                <a:ext cx="104775" cy="762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8" y="6"/>
                  </a:cxn>
                  <a:cxn ang="0">
                    <a:pos x="50" y="8"/>
                  </a:cxn>
                  <a:cxn ang="0">
                    <a:pos x="52" y="5"/>
                  </a:cxn>
                  <a:cxn ang="0">
                    <a:pos x="54" y="1"/>
                  </a:cxn>
                  <a:cxn ang="0">
                    <a:pos x="58" y="0"/>
                  </a:cxn>
                  <a:cxn ang="0">
                    <a:pos x="59" y="4"/>
                  </a:cxn>
                  <a:cxn ang="0">
                    <a:pos x="58" y="8"/>
                  </a:cxn>
                  <a:cxn ang="0">
                    <a:pos x="59" y="11"/>
                  </a:cxn>
                  <a:cxn ang="0">
                    <a:pos x="63" y="13"/>
                  </a:cxn>
                  <a:cxn ang="0">
                    <a:pos x="66" y="14"/>
                  </a:cxn>
                  <a:cxn ang="0">
                    <a:pos x="63" y="22"/>
                  </a:cxn>
                  <a:cxn ang="0">
                    <a:pos x="57" y="20"/>
                  </a:cxn>
                  <a:cxn ang="0">
                    <a:pos x="47" y="22"/>
                  </a:cxn>
                  <a:cxn ang="0">
                    <a:pos x="45" y="28"/>
                  </a:cxn>
                  <a:cxn ang="0">
                    <a:pos x="42" y="31"/>
                  </a:cxn>
                  <a:cxn ang="0">
                    <a:pos x="41" y="38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8" y="41"/>
                  </a:cxn>
                  <a:cxn ang="0">
                    <a:pos x="21" y="46"/>
                  </a:cxn>
                  <a:cxn ang="0">
                    <a:pos x="20" y="45"/>
                  </a:cxn>
                  <a:cxn ang="0">
                    <a:pos x="13" y="40"/>
                  </a:cxn>
                  <a:cxn ang="0">
                    <a:pos x="8" y="43"/>
                  </a:cxn>
                  <a:cxn ang="0">
                    <a:pos x="7" y="45"/>
                  </a:cxn>
                  <a:cxn ang="0">
                    <a:pos x="5" y="39"/>
                  </a:cxn>
                  <a:cxn ang="0">
                    <a:pos x="0" y="33"/>
                  </a:cxn>
                  <a:cxn ang="0">
                    <a:pos x="6" y="22"/>
                  </a:cxn>
                  <a:cxn ang="0">
                    <a:pos x="16" y="22"/>
                  </a:cxn>
                  <a:cxn ang="0">
                    <a:pos x="22" y="31"/>
                  </a:cxn>
                  <a:cxn ang="0">
                    <a:pos x="28" y="35"/>
                  </a:cxn>
                  <a:cxn ang="0">
                    <a:pos x="27" y="27"/>
                  </a:cxn>
                  <a:cxn ang="0">
                    <a:pos x="28" y="15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31" y="13"/>
                  </a:cxn>
                  <a:cxn ang="0">
                    <a:pos x="34" y="12"/>
                  </a:cxn>
                  <a:cxn ang="0">
                    <a:pos x="35" y="12"/>
                  </a:cxn>
                  <a:cxn ang="0">
                    <a:pos x="38" y="13"/>
                  </a:cxn>
                  <a:cxn ang="0">
                    <a:pos x="41" y="10"/>
                  </a:cxn>
                </a:cxnLst>
                <a:rect l="0" t="0" r="r" b="b"/>
                <a:pathLst>
                  <a:path w="66" h="48">
                    <a:moveTo>
                      <a:pt x="41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31"/>
                    </a:lnTo>
                    <a:lnTo>
                      <a:pt x="42" y="35"/>
                    </a:lnTo>
                    <a:lnTo>
                      <a:pt x="41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8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22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22" y="31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15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83">
                <a:extLst>
                  <a:ext uri="{FF2B5EF4-FFF2-40B4-BE49-F238E27FC236}">
                    <a16:creationId xmlns:a16="http://schemas.microsoft.com/office/drawing/2014/main" id="{7C9AA75E-3271-B9B5-2F72-0496A8A1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5700713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84">
                <a:extLst>
                  <a:ext uri="{FF2B5EF4-FFF2-40B4-BE49-F238E27FC236}">
                    <a16:creationId xmlns:a16="http://schemas.microsoft.com/office/drawing/2014/main" id="{A0CBDEEE-139A-7E07-941F-DBAC9D83A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5716588"/>
                <a:ext cx="14288" cy="20638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9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9" h="13">
                    <a:moveTo>
                      <a:pt x="6" y="5"/>
                    </a:moveTo>
                    <a:lnTo>
                      <a:pt x="6" y="9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5"/>
                    </a:lnTo>
                    <a:close/>
                    <a:moveTo>
                      <a:pt x="7" y="3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  <a:moveTo>
                      <a:pt x="8" y="0"/>
                    </a:move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85">
                <a:extLst>
                  <a:ext uri="{FF2B5EF4-FFF2-40B4-BE49-F238E27FC236}">
                    <a16:creationId xmlns:a16="http://schemas.microsoft.com/office/drawing/2014/main" id="{42D25772-BB83-D70E-360C-93394202F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300" y="5867401"/>
                <a:ext cx="23813" cy="269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7">
                    <a:moveTo>
                      <a:pt x="0" y="7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  <a:moveTo>
                      <a:pt x="13" y="0"/>
                    </a:moveTo>
                    <a:lnTo>
                      <a:pt x="14" y="1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86">
                <a:extLst>
                  <a:ext uri="{FF2B5EF4-FFF2-40B4-BE49-F238E27FC236}">
                    <a16:creationId xmlns:a16="http://schemas.microsoft.com/office/drawing/2014/main" id="{D4CA0FFE-5758-F021-620F-9FBCE2D0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0" y="5964238"/>
                <a:ext cx="38100" cy="269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4" y="3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0"/>
                  </a:cxn>
                </a:cxnLst>
                <a:rect l="0" t="0" r="r" b="b"/>
                <a:pathLst>
                  <a:path w="24" h="17">
                    <a:moveTo>
                      <a:pt x="1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87">
                <a:extLst>
                  <a:ext uri="{FF2B5EF4-FFF2-40B4-BE49-F238E27FC236}">
                    <a16:creationId xmlns:a16="http://schemas.microsoft.com/office/drawing/2014/main" id="{0E03B8EB-1FFA-BA5C-1FC5-937B6746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000751"/>
                <a:ext cx="12700" cy="79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88">
                <a:extLst>
                  <a:ext uri="{FF2B5EF4-FFF2-40B4-BE49-F238E27FC236}">
                    <a16:creationId xmlns:a16="http://schemas.microsoft.com/office/drawing/2014/main" id="{79F7ECEE-24D8-D265-D26E-021467E0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024563"/>
                <a:ext cx="1111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89">
                <a:extLst>
                  <a:ext uri="{FF2B5EF4-FFF2-40B4-BE49-F238E27FC236}">
                    <a16:creationId xmlns:a16="http://schemas.microsoft.com/office/drawing/2014/main" id="{FEC46148-8930-BC35-329E-A8EB102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6064251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9">
              <a:extLst>
                <a:ext uri="{FF2B5EF4-FFF2-40B4-BE49-F238E27FC236}">
                  <a16:creationId xmlns:a16="http://schemas.microsoft.com/office/drawing/2014/main" id="{605E66D9-BEBB-3AEA-02A6-FC8B27B58F1E}"/>
                </a:ext>
              </a:extLst>
            </p:cNvPr>
            <p:cNvGrpSpPr/>
            <p:nvPr/>
          </p:nvGrpSpPr>
          <p:grpSpPr>
            <a:xfrm>
              <a:off x="1348023" y="3826977"/>
              <a:ext cx="6776249" cy="1549478"/>
              <a:chOff x="1451872" y="4022840"/>
              <a:chExt cx="5983979" cy="1368311"/>
            </a:xfrm>
            <a:grpFill/>
          </p:grpSpPr>
          <p:sp>
            <p:nvSpPr>
              <p:cNvPr id="557" name="Freeform 90">
                <a:extLst>
                  <a:ext uri="{FF2B5EF4-FFF2-40B4-BE49-F238E27FC236}">
                    <a16:creationId xmlns:a16="http://schemas.microsoft.com/office/drawing/2014/main" id="{D3618767-DDE1-CCFB-3AEB-9528B473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872" y="4022840"/>
                <a:ext cx="44450" cy="349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3"/>
                  </a:cxn>
                  <a:cxn ang="0">
                    <a:pos x="28" y="11"/>
                  </a:cxn>
                  <a:cxn ang="0">
                    <a:pos x="24" y="17"/>
                  </a:cxn>
                  <a:cxn ang="0">
                    <a:pos x="22" y="22"/>
                  </a:cxn>
                  <a:cxn ang="0">
                    <a:pos x="15" y="22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10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2">
                    <a:moveTo>
                      <a:pt x="20" y="0"/>
                    </a:moveTo>
                    <a:lnTo>
                      <a:pt x="28" y="3"/>
                    </a:lnTo>
                    <a:lnTo>
                      <a:pt x="28" y="11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5" y="22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10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1">
                <a:extLst>
                  <a:ext uri="{FF2B5EF4-FFF2-40B4-BE49-F238E27FC236}">
                    <a16:creationId xmlns:a16="http://schemas.microsoft.com/office/drawing/2014/main" id="{7CD94D7B-34E5-503A-940C-767F1B22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971" y="4089517"/>
                <a:ext cx="52388" cy="428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9" y="26"/>
                  </a:cxn>
                  <a:cxn ang="0">
                    <a:pos x="25" y="25"/>
                  </a:cxn>
                  <a:cxn ang="0">
                    <a:pos x="17" y="17"/>
                  </a:cxn>
                  <a:cxn ang="0">
                    <a:pos x="16" y="17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10" y="21"/>
                  </a:cxn>
                  <a:cxn ang="0">
                    <a:pos x="6" y="19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5"/>
                  </a:cxn>
                  <a:cxn ang="0">
                    <a:pos x="11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2" y="20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2">
                <a:extLst>
                  <a:ext uri="{FF2B5EF4-FFF2-40B4-BE49-F238E27FC236}">
                    <a16:creationId xmlns:a16="http://schemas.microsoft.com/office/drawing/2014/main" id="{236E73AA-483A-BDC3-ED3E-BF158257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34" y="4175242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28" y="6"/>
                  </a:cxn>
                  <a:cxn ang="0">
                    <a:pos x="31" y="14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28" y="6"/>
                    </a:lnTo>
                    <a:lnTo>
                      <a:pt x="31" y="14"/>
                    </a:lnTo>
                    <a:lnTo>
                      <a:pt x="21" y="17"/>
                    </a:lnTo>
                    <a:lnTo>
                      <a:pt x="9" y="20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3">
                <a:extLst>
                  <a:ext uri="{FF2B5EF4-FFF2-40B4-BE49-F238E27FC236}">
                    <a16:creationId xmlns:a16="http://schemas.microsoft.com/office/drawing/2014/main" id="{9F07BCA5-9B90-6527-F06E-2A4ECF9F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5378451"/>
                <a:ext cx="14288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4">
                <a:extLst>
                  <a:ext uri="{FF2B5EF4-FFF2-40B4-BE49-F238E27FC236}">
                    <a16:creationId xmlns:a16="http://schemas.microsoft.com/office/drawing/2014/main" id="{6F588D41-7D36-3A4F-5DFD-452091DC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46" y="4251442"/>
                <a:ext cx="120650" cy="142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4" y="11"/>
                  </a:cxn>
                  <a:cxn ang="0">
                    <a:pos x="46" y="16"/>
                  </a:cxn>
                  <a:cxn ang="0">
                    <a:pos x="55" y="22"/>
                  </a:cxn>
                  <a:cxn ang="0">
                    <a:pos x="62" y="31"/>
                  </a:cxn>
                  <a:cxn ang="0">
                    <a:pos x="64" y="34"/>
                  </a:cxn>
                  <a:cxn ang="0">
                    <a:pos x="64" y="35"/>
                  </a:cxn>
                  <a:cxn ang="0">
                    <a:pos x="66" y="36"/>
                  </a:cxn>
                  <a:cxn ang="0">
                    <a:pos x="67" y="38"/>
                  </a:cxn>
                  <a:cxn ang="0">
                    <a:pos x="69" y="41"/>
                  </a:cxn>
                  <a:cxn ang="0">
                    <a:pos x="71" y="45"/>
                  </a:cxn>
                  <a:cxn ang="0">
                    <a:pos x="71" y="46"/>
                  </a:cxn>
                  <a:cxn ang="0">
                    <a:pos x="75" y="50"/>
                  </a:cxn>
                  <a:cxn ang="0">
                    <a:pos x="76" y="52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69" y="58"/>
                  </a:cxn>
                  <a:cxn ang="0">
                    <a:pos x="67" y="63"/>
                  </a:cxn>
                  <a:cxn ang="0">
                    <a:pos x="64" y="64"/>
                  </a:cxn>
                  <a:cxn ang="0">
                    <a:pos x="62" y="66"/>
                  </a:cxn>
                  <a:cxn ang="0">
                    <a:pos x="60" y="67"/>
                  </a:cxn>
                  <a:cxn ang="0">
                    <a:pos x="54" y="67"/>
                  </a:cxn>
                  <a:cxn ang="0">
                    <a:pos x="52" y="66"/>
                  </a:cxn>
                  <a:cxn ang="0">
                    <a:pos x="48" y="66"/>
                  </a:cxn>
                  <a:cxn ang="0">
                    <a:pos x="46" y="67"/>
                  </a:cxn>
                  <a:cxn ang="0">
                    <a:pos x="36" y="73"/>
                  </a:cxn>
                  <a:cxn ang="0">
                    <a:pos x="29" y="80"/>
                  </a:cxn>
                  <a:cxn ang="0">
                    <a:pos x="26" y="90"/>
                  </a:cxn>
                  <a:cxn ang="0">
                    <a:pos x="22" y="90"/>
                  </a:cxn>
                  <a:cxn ang="0">
                    <a:pos x="18" y="87"/>
                  </a:cxn>
                  <a:cxn ang="0">
                    <a:pos x="17" y="86"/>
                  </a:cxn>
                  <a:cxn ang="0">
                    <a:pos x="12" y="84"/>
                  </a:cxn>
                  <a:cxn ang="0">
                    <a:pos x="9" y="84"/>
                  </a:cxn>
                  <a:cxn ang="0">
                    <a:pos x="9" y="66"/>
                  </a:cxn>
                  <a:cxn ang="0">
                    <a:pos x="6" y="51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3"/>
                  </a:cxn>
                  <a:cxn ang="0">
                    <a:pos x="14" y="16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9" y="6"/>
                  </a:cxn>
                  <a:cxn ang="0">
                    <a:pos x="9" y="0"/>
                  </a:cxn>
                </a:cxnLst>
                <a:rect l="0" t="0" r="r" b="b"/>
                <a:pathLst>
                  <a:path w="76" h="90">
                    <a:moveTo>
                      <a:pt x="9" y="0"/>
                    </a:moveTo>
                    <a:lnTo>
                      <a:pt x="34" y="11"/>
                    </a:lnTo>
                    <a:lnTo>
                      <a:pt x="46" y="16"/>
                    </a:lnTo>
                    <a:lnTo>
                      <a:pt x="55" y="22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6" y="36"/>
                    </a:lnTo>
                    <a:lnTo>
                      <a:pt x="67" y="38"/>
                    </a:lnTo>
                    <a:lnTo>
                      <a:pt x="69" y="41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69" y="58"/>
                    </a:lnTo>
                    <a:lnTo>
                      <a:pt x="67" y="63"/>
                    </a:lnTo>
                    <a:lnTo>
                      <a:pt x="64" y="64"/>
                    </a:lnTo>
                    <a:lnTo>
                      <a:pt x="62" y="66"/>
                    </a:lnTo>
                    <a:lnTo>
                      <a:pt x="60" y="67"/>
                    </a:lnTo>
                    <a:lnTo>
                      <a:pt x="54" y="67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9" y="80"/>
                    </a:lnTo>
                    <a:lnTo>
                      <a:pt x="26" y="90"/>
                    </a:lnTo>
                    <a:lnTo>
                      <a:pt x="22" y="90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9" y="66"/>
                    </a:lnTo>
                    <a:lnTo>
                      <a:pt x="6" y="51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923D82BD-FB62-643A-5B6D-EFF242B2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627" y="1388183"/>
              <a:ext cx="478185" cy="756827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146" y="13"/>
                </a:cxn>
                <a:cxn ang="0">
                  <a:pos x="155" y="15"/>
                </a:cxn>
                <a:cxn ang="0">
                  <a:pos x="173" y="69"/>
                </a:cxn>
                <a:cxn ang="0">
                  <a:pos x="191" y="133"/>
                </a:cxn>
                <a:cxn ang="0">
                  <a:pos x="221" y="151"/>
                </a:cxn>
                <a:cxn ang="0">
                  <a:pos x="243" y="172"/>
                </a:cxn>
                <a:cxn ang="0">
                  <a:pos x="252" y="175"/>
                </a:cxn>
                <a:cxn ang="0">
                  <a:pos x="254" y="188"/>
                </a:cxn>
                <a:cxn ang="0">
                  <a:pos x="258" y="198"/>
                </a:cxn>
                <a:cxn ang="0">
                  <a:pos x="266" y="197"/>
                </a:cxn>
                <a:cxn ang="0">
                  <a:pos x="260" y="212"/>
                </a:cxn>
                <a:cxn ang="0">
                  <a:pos x="248" y="212"/>
                </a:cxn>
                <a:cxn ang="0">
                  <a:pos x="229" y="232"/>
                </a:cxn>
                <a:cxn ang="0">
                  <a:pos x="223" y="230"/>
                </a:cxn>
                <a:cxn ang="0">
                  <a:pos x="221" y="242"/>
                </a:cxn>
                <a:cxn ang="0">
                  <a:pos x="215" y="245"/>
                </a:cxn>
                <a:cxn ang="0">
                  <a:pos x="211" y="251"/>
                </a:cxn>
                <a:cxn ang="0">
                  <a:pos x="200" y="248"/>
                </a:cxn>
                <a:cxn ang="0">
                  <a:pos x="193" y="253"/>
                </a:cxn>
                <a:cxn ang="0">
                  <a:pos x="183" y="252"/>
                </a:cxn>
                <a:cxn ang="0">
                  <a:pos x="169" y="258"/>
                </a:cxn>
                <a:cxn ang="0">
                  <a:pos x="161" y="266"/>
                </a:cxn>
                <a:cxn ang="0">
                  <a:pos x="158" y="280"/>
                </a:cxn>
                <a:cxn ang="0">
                  <a:pos x="152" y="312"/>
                </a:cxn>
                <a:cxn ang="0">
                  <a:pos x="136" y="318"/>
                </a:cxn>
                <a:cxn ang="0">
                  <a:pos x="133" y="325"/>
                </a:cxn>
                <a:cxn ang="0">
                  <a:pos x="119" y="323"/>
                </a:cxn>
                <a:cxn ang="0">
                  <a:pos x="112" y="337"/>
                </a:cxn>
                <a:cxn ang="0">
                  <a:pos x="108" y="336"/>
                </a:cxn>
                <a:cxn ang="0">
                  <a:pos x="98" y="343"/>
                </a:cxn>
                <a:cxn ang="0">
                  <a:pos x="91" y="372"/>
                </a:cxn>
                <a:cxn ang="0">
                  <a:pos x="89" y="381"/>
                </a:cxn>
                <a:cxn ang="0">
                  <a:pos x="83" y="395"/>
                </a:cxn>
                <a:cxn ang="0">
                  <a:pos x="80" y="421"/>
                </a:cxn>
                <a:cxn ang="0">
                  <a:pos x="71" y="415"/>
                </a:cxn>
                <a:cxn ang="0">
                  <a:pos x="63" y="408"/>
                </a:cxn>
                <a:cxn ang="0">
                  <a:pos x="54" y="386"/>
                </a:cxn>
                <a:cxn ang="0">
                  <a:pos x="37" y="335"/>
                </a:cxn>
                <a:cxn ang="0">
                  <a:pos x="31" y="321"/>
                </a:cxn>
                <a:cxn ang="0">
                  <a:pos x="33" y="317"/>
                </a:cxn>
                <a:cxn ang="0">
                  <a:pos x="25" y="309"/>
                </a:cxn>
                <a:cxn ang="0">
                  <a:pos x="23" y="301"/>
                </a:cxn>
                <a:cxn ang="0">
                  <a:pos x="0" y="232"/>
                </a:cxn>
                <a:cxn ang="0">
                  <a:pos x="12" y="228"/>
                </a:cxn>
                <a:cxn ang="0">
                  <a:pos x="18" y="220"/>
                </a:cxn>
                <a:cxn ang="0">
                  <a:pos x="20" y="200"/>
                </a:cxn>
                <a:cxn ang="0">
                  <a:pos x="32" y="174"/>
                </a:cxn>
                <a:cxn ang="0">
                  <a:pos x="37" y="164"/>
                </a:cxn>
                <a:cxn ang="0">
                  <a:pos x="28" y="133"/>
                </a:cxn>
                <a:cxn ang="0">
                  <a:pos x="31" y="120"/>
                </a:cxn>
                <a:cxn ang="0">
                  <a:pos x="34" y="116"/>
                </a:cxn>
                <a:cxn ang="0">
                  <a:pos x="34" y="85"/>
                </a:cxn>
                <a:cxn ang="0">
                  <a:pos x="45" y="56"/>
                </a:cxn>
                <a:cxn ang="0">
                  <a:pos x="56" y="17"/>
                </a:cxn>
                <a:cxn ang="0">
                  <a:pos x="60" y="9"/>
                </a:cxn>
                <a:cxn ang="0">
                  <a:pos x="69" y="7"/>
                </a:cxn>
                <a:cxn ang="0">
                  <a:pos x="77" y="21"/>
                </a:cxn>
                <a:cxn ang="0">
                  <a:pos x="118" y="0"/>
                </a:cxn>
              </a:cxnLst>
              <a:rect l="0" t="0" r="r" b="b"/>
              <a:pathLst>
                <a:path w="266" h="421">
                  <a:moveTo>
                    <a:pt x="118" y="0"/>
                  </a:moveTo>
                  <a:lnTo>
                    <a:pt x="125" y="1"/>
                  </a:lnTo>
                  <a:lnTo>
                    <a:pt x="131" y="1"/>
                  </a:lnTo>
                  <a:lnTo>
                    <a:pt x="138" y="3"/>
                  </a:lnTo>
                  <a:lnTo>
                    <a:pt x="141" y="7"/>
                  </a:lnTo>
                  <a:lnTo>
                    <a:pt x="143" y="10"/>
                  </a:lnTo>
                  <a:lnTo>
                    <a:pt x="144" y="11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5" y="15"/>
                  </a:lnTo>
                  <a:lnTo>
                    <a:pt x="158" y="21"/>
                  </a:lnTo>
                  <a:lnTo>
                    <a:pt x="160" y="29"/>
                  </a:lnTo>
                  <a:lnTo>
                    <a:pt x="163" y="39"/>
                  </a:lnTo>
                  <a:lnTo>
                    <a:pt x="173" y="69"/>
                  </a:lnTo>
                  <a:lnTo>
                    <a:pt x="183" y="101"/>
                  </a:lnTo>
                  <a:lnTo>
                    <a:pt x="187" y="109"/>
                  </a:lnTo>
                  <a:lnTo>
                    <a:pt x="190" y="120"/>
                  </a:lnTo>
                  <a:lnTo>
                    <a:pt x="191" y="133"/>
                  </a:lnTo>
                  <a:lnTo>
                    <a:pt x="198" y="137"/>
                  </a:lnTo>
                  <a:lnTo>
                    <a:pt x="208" y="139"/>
                  </a:lnTo>
                  <a:lnTo>
                    <a:pt x="219" y="139"/>
                  </a:lnTo>
                  <a:lnTo>
                    <a:pt x="221" y="151"/>
                  </a:lnTo>
                  <a:lnTo>
                    <a:pt x="225" y="162"/>
                  </a:lnTo>
                  <a:lnTo>
                    <a:pt x="237" y="178"/>
                  </a:lnTo>
                  <a:lnTo>
                    <a:pt x="239" y="175"/>
                  </a:lnTo>
                  <a:lnTo>
                    <a:pt x="243" y="172"/>
                  </a:lnTo>
                  <a:lnTo>
                    <a:pt x="245" y="169"/>
                  </a:lnTo>
                  <a:lnTo>
                    <a:pt x="248" y="170"/>
                  </a:lnTo>
                  <a:lnTo>
                    <a:pt x="251" y="172"/>
                  </a:lnTo>
                  <a:lnTo>
                    <a:pt x="252" y="175"/>
                  </a:lnTo>
                  <a:lnTo>
                    <a:pt x="257" y="179"/>
                  </a:lnTo>
                  <a:lnTo>
                    <a:pt x="259" y="181"/>
                  </a:lnTo>
                  <a:lnTo>
                    <a:pt x="259" y="183"/>
                  </a:lnTo>
                  <a:lnTo>
                    <a:pt x="254" y="188"/>
                  </a:lnTo>
                  <a:lnTo>
                    <a:pt x="253" y="190"/>
                  </a:lnTo>
                  <a:lnTo>
                    <a:pt x="253" y="192"/>
                  </a:lnTo>
                  <a:lnTo>
                    <a:pt x="255" y="197"/>
                  </a:lnTo>
                  <a:lnTo>
                    <a:pt x="258" y="198"/>
                  </a:lnTo>
                  <a:lnTo>
                    <a:pt x="259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6" y="197"/>
                  </a:lnTo>
                  <a:lnTo>
                    <a:pt x="266" y="203"/>
                  </a:lnTo>
                  <a:lnTo>
                    <a:pt x="265" y="206"/>
                  </a:lnTo>
                  <a:lnTo>
                    <a:pt x="262" y="209"/>
                  </a:lnTo>
                  <a:lnTo>
                    <a:pt x="260" y="212"/>
                  </a:lnTo>
                  <a:lnTo>
                    <a:pt x="257" y="213"/>
                  </a:lnTo>
                  <a:lnTo>
                    <a:pt x="254" y="214"/>
                  </a:lnTo>
                  <a:lnTo>
                    <a:pt x="251" y="214"/>
                  </a:lnTo>
                  <a:lnTo>
                    <a:pt x="248" y="212"/>
                  </a:lnTo>
                  <a:lnTo>
                    <a:pt x="244" y="221"/>
                  </a:lnTo>
                  <a:lnTo>
                    <a:pt x="238" y="228"/>
                  </a:lnTo>
                  <a:lnTo>
                    <a:pt x="231" y="234"/>
                  </a:lnTo>
                  <a:lnTo>
                    <a:pt x="229" y="232"/>
                  </a:lnTo>
                  <a:lnTo>
                    <a:pt x="228" y="230"/>
                  </a:lnTo>
                  <a:lnTo>
                    <a:pt x="226" y="228"/>
                  </a:lnTo>
                  <a:lnTo>
                    <a:pt x="225" y="228"/>
                  </a:lnTo>
                  <a:lnTo>
                    <a:pt x="223" y="230"/>
                  </a:lnTo>
                  <a:lnTo>
                    <a:pt x="222" y="231"/>
                  </a:lnTo>
                  <a:lnTo>
                    <a:pt x="222" y="239"/>
                  </a:lnTo>
                  <a:lnTo>
                    <a:pt x="223" y="240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15" y="245"/>
                  </a:lnTo>
                  <a:lnTo>
                    <a:pt x="214" y="247"/>
                  </a:lnTo>
                  <a:lnTo>
                    <a:pt x="214" y="248"/>
                  </a:lnTo>
                  <a:lnTo>
                    <a:pt x="215" y="252"/>
                  </a:lnTo>
                  <a:lnTo>
                    <a:pt x="211" y="251"/>
                  </a:lnTo>
                  <a:lnTo>
                    <a:pt x="209" y="249"/>
                  </a:lnTo>
                  <a:lnTo>
                    <a:pt x="205" y="249"/>
                  </a:lnTo>
                  <a:lnTo>
                    <a:pt x="202" y="248"/>
                  </a:lnTo>
                  <a:lnTo>
                    <a:pt x="200" y="248"/>
                  </a:lnTo>
                  <a:lnTo>
                    <a:pt x="197" y="246"/>
                  </a:lnTo>
                  <a:lnTo>
                    <a:pt x="196" y="248"/>
                  </a:lnTo>
                  <a:lnTo>
                    <a:pt x="194" y="251"/>
                  </a:lnTo>
                  <a:lnTo>
                    <a:pt x="193" y="253"/>
                  </a:lnTo>
                  <a:lnTo>
                    <a:pt x="190" y="255"/>
                  </a:lnTo>
                  <a:lnTo>
                    <a:pt x="188" y="255"/>
                  </a:lnTo>
                  <a:lnTo>
                    <a:pt x="186" y="254"/>
                  </a:lnTo>
                  <a:lnTo>
                    <a:pt x="183" y="252"/>
                  </a:lnTo>
                  <a:lnTo>
                    <a:pt x="183" y="274"/>
                  </a:lnTo>
                  <a:lnTo>
                    <a:pt x="176" y="274"/>
                  </a:lnTo>
                  <a:lnTo>
                    <a:pt x="173" y="272"/>
                  </a:lnTo>
                  <a:lnTo>
                    <a:pt x="169" y="258"/>
                  </a:lnTo>
                  <a:lnTo>
                    <a:pt x="166" y="254"/>
                  </a:lnTo>
                  <a:lnTo>
                    <a:pt x="163" y="253"/>
                  </a:lnTo>
                  <a:lnTo>
                    <a:pt x="161" y="253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55" y="269"/>
                  </a:lnTo>
                  <a:lnTo>
                    <a:pt x="158" y="276"/>
                  </a:lnTo>
                  <a:lnTo>
                    <a:pt x="158" y="280"/>
                  </a:lnTo>
                  <a:lnTo>
                    <a:pt x="156" y="289"/>
                  </a:lnTo>
                  <a:lnTo>
                    <a:pt x="154" y="300"/>
                  </a:lnTo>
                  <a:lnTo>
                    <a:pt x="155" y="310"/>
                  </a:lnTo>
                  <a:lnTo>
                    <a:pt x="152" y="312"/>
                  </a:lnTo>
                  <a:lnTo>
                    <a:pt x="146" y="312"/>
                  </a:lnTo>
                  <a:lnTo>
                    <a:pt x="141" y="314"/>
                  </a:lnTo>
                  <a:lnTo>
                    <a:pt x="138" y="315"/>
                  </a:lnTo>
                  <a:lnTo>
                    <a:pt x="136" y="318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3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2" y="314"/>
                  </a:lnTo>
                  <a:lnTo>
                    <a:pt x="123" y="321"/>
                  </a:lnTo>
                  <a:lnTo>
                    <a:pt x="119" y="323"/>
                  </a:lnTo>
                  <a:lnTo>
                    <a:pt x="116" y="322"/>
                  </a:lnTo>
                  <a:lnTo>
                    <a:pt x="113" y="316"/>
                  </a:lnTo>
                  <a:lnTo>
                    <a:pt x="110" y="323"/>
                  </a:lnTo>
                  <a:lnTo>
                    <a:pt x="112" y="337"/>
                  </a:lnTo>
                  <a:lnTo>
                    <a:pt x="110" y="344"/>
                  </a:lnTo>
                  <a:lnTo>
                    <a:pt x="109" y="344"/>
                  </a:lnTo>
                  <a:lnTo>
                    <a:pt x="108" y="34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3" y="338"/>
                  </a:lnTo>
                  <a:lnTo>
                    <a:pt x="101" y="339"/>
                  </a:lnTo>
                  <a:lnTo>
                    <a:pt x="98" y="343"/>
                  </a:lnTo>
                  <a:lnTo>
                    <a:pt x="95" y="346"/>
                  </a:lnTo>
                  <a:lnTo>
                    <a:pt x="94" y="350"/>
                  </a:lnTo>
                  <a:lnTo>
                    <a:pt x="94" y="367"/>
                  </a:lnTo>
                  <a:lnTo>
                    <a:pt x="91" y="372"/>
                  </a:lnTo>
                  <a:lnTo>
                    <a:pt x="89" y="373"/>
                  </a:lnTo>
                  <a:lnTo>
                    <a:pt x="88" y="374"/>
                  </a:lnTo>
                  <a:lnTo>
                    <a:pt x="88" y="379"/>
                  </a:lnTo>
                  <a:lnTo>
                    <a:pt x="89" y="381"/>
                  </a:lnTo>
                  <a:lnTo>
                    <a:pt x="90" y="382"/>
                  </a:lnTo>
                  <a:lnTo>
                    <a:pt x="90" y="387"/>
                  </a:lnTo>
                  <a:lnTo>
                    <a:pt x="89" y="389"/>
                  </a:lnTo>
                  <a:lnTo>
                    <a:pt x="83" y="395"/>
                  </a:lnTo>
                  <a:lnTo>
                    <a:pt x="82" y="398"/>
                  </a:lnTo>
                  <a:lnTo>
                    <a:pt x="81" y="405"/>
                  </a:lnTo>
                  <a:lnTo>
                    <a:pt x="81" y="417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4" y="420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0" y="413"/>
                  </a:lnTo>
                  <a:lnTo>
                    <a:pt x="70" y="409"/>
                  </a:lnTo>
                  <a:lnTo>
                    <a:pt x="67" y="409"/>
                  </a:lnTo>
                  <a:lnTo>
                    <a:pt x="63" y="408"/>
                  </a:lnTo>
                  <a:lnTo>
                    <a:pt x="58" y="402"/>
                  </a:lnTo>
                  <a:lnTo>
                    <a:pt x="56" y="400"/>
                  </a:lnTo>
                  <a:lnTo>
                    <a:pt x="54" y="398"/>
                  </a:lnTo>
                  <a:lnTo>
                    <a:pt x="54" y="386"/>
                  </a:lnTo>
                  <a:lnTo>
                    <a:pt x="49" y="374"/>
                  </a:lnTo>
                  <a:lnTo>
                    <a:pt x="40" y="353"/>
                  </a:lnTo>
                  <a:lnTo>
                    <a:pt x="38" y="344"/>
                  </a:lnTo>
                  <a:lnTo>
                    <a:pt x="37" y="33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3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0" y="314"/>
                  </a:lnTo>
                  <a:lnTo>
                    <a:pt x="27" y="312"/>
                  </a:lnTo>
                  <a:lnTo>
                    <a:pt x="26" y="310"/>
                  </a:lnTo>
                  <a:lnTo>
                    <a:pt x="25" y="309"/>
                  </a:lnTo>
                  <a:lnTo>
                    <a:pt x="25" y="307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3" y="301"/>
                  </a:lnTo>
                  <a:lnTo>
                    <a:pt x="23" y="300"/>
                  </a:lnTo>
                  <a:lnTo>
                    <a:pt x="17" y="277"/>
                  </a:lnTo>
                  <a:lnTo>
                    <a:pt x="10" y="25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2" y="230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6" y="224"/>
                  </a:lnTo>
                  <a:lnTo>
                    <a:pt x="17" y="223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6" y="218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6" y="189"/>
                  </a:lnTo>
                  <a:lnTo>
                    <a:pt x="34" y="181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3" y="172"/>
                  </a:lnTo>
                  <a:lnTo>
                    <a:pt x="35" y="168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5" y="156"/>
                  </a:lnTo>
                  <a:lnTo>
                    <a:pt x="32" y="148"/>
                  </a:lnTo>
                  <a:lnTo>
                    <a:pt x="30" y="141"/>
                  </a:lnTo>
                  <a:lnTo>
                    <a:pt x="28" y="133"/>
                  </a:lnTo>
                  <a:lnTo>
                    <a:pt x="28" y="128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2" y="118"/>
                  </a:lnTo>
                  <a:lnTo>
                    <a:pt x="33" y="118"/>
                  </a:lnTo>
                  <a:lnTo>
                    <a:pt x="34" y="116"/>
                  </a:lnTo>
                  <a:lnTo>
                    <a:pt x="35" y="116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4" y="85"/>
                  </a:lnTo>
                  <a:lnTo>
                    <a:pt x="35" y="78"/>
                  </a:lnTo>
                  <a:lnTo>
                    <a:pt x="39" y="72"/>
                  </a:lnTo>
                  <a:lnTo>
                    <a:pt x="42" y="65"/>
                  </a:lnTo>
                  <a:lnTo>
                    <a:pt x="45" y="56"/>
                  </a:lnTo>
                  <a:lnTo>
                    <a:pt x="46" y="45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5"/>
                  </a:lnTo>
                  <a:lnTo>
                    <a:pt x="75" y="20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96" y="18"/>
                  </a:lnTo>
                  <a:lnTo>
                    <a:pt x="108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D186AD8-3116-A2DC-930E-3119DD2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582" y="2975540"/>
              <a:ext cx="961763" cy="569867"/>
            </a:xfrm>
            <a:custGeom>
              <a:avLst/>
              <a:gdLst/>
              <a:ahLst/>
              <a:cxnLst>
                <a:cxn ang="0">
                  <a:pos x="349" y="15"/>
                </a:cxn>
                <a:cxn ang="0">
                  <a:pos x="366" y="0"/>
                </a:cxn>
                <a:cxn ang="0">
                  <a:pos x="372" y="7"/>
                </a:cxn>
                <a:cxn ang="0">
                  <a:pos x="401" y="26"/>
                </a:cxn>
                <a:cxn ang="0">
                  <a:pos x="411" y="27"/>
                </a:cxn>
                <a:cxn ang="0">
                  <a:pos x="413" y="49"/>
                </a:cxn>
                <a:cxn ang="0">
                  <a:pos x="405" y="85"/>
                </a:cxn>
                <a:cxn ang="0">
                  <a:pos x="434" y="87"/>
                </a:cxn>
                <a:cxn ang="0">
                  <a:pos x="465" y="96"/>
                </a:cxn>
                <a:cxn ang="0">
                  <a:pos x="486" y="128"/>
                </a:cxn>
                <a:cxn ang="0">
                  <a:pos x="472" y="122"/>
                </a:cxn>
                <a:cxn ang="0">
                  <a:pos x="456" y="111"/>
                </a:cxn>
                <a:cxn ang="0">
                  <a:pos x="443" y="100"/>
                </a:cxn>
                <a:cxn ang="0">
                  <a:pos x="426" y="94"/>
                </a:cxn>
                <a:cxn ang="0">
                  <a:pos x="433" y="104"/>
                </a:cxn>
                <a:cxn ang="0">
                  <a:pos x="435" y="105"/>
                </a:cxn>
                <a:cxn ang="0">
                  <a:pos x="464" y="129"/>
                </a:cxn>
                <a:cxn ang="0">
                  <a:pos x="486" y="143"/>
                </a:cxn>
                <a:cxn ang="0">
                  <a:pos x="486" y="157"/>
                </a:cxn>
                <a:cxn ang="0">
                  <a:pos x="480" y="163"/>
                </a:cxn>
                <a:cxn ang="0">
                  <a:pos x="476" y="157"/>
                </a:cxn>
                <a:cxn ang="0">
                  <a:pos x="463" y="148"/>
                </a:cxn>
                <a:cxn ang="0">
                  <a:pos x="476" y="169"/>
                </a:cxn>
                <a:cxn ang="0">
                  <a:pos x="506" y="185"/>
                </a:cxn>
                <a:cxn ang="0">
                  <a:pos x="472" y="177"/>
                </a:cxn>
                <a:cxn ang="0">
                  <a:pos x="457" y="170"/>
                </a:cxn>
                <a:cxn ang="0">
                  <a:pos x="434" y="178"/>
                </a:cxn>
                <a:cxn ang="0">
                  <a:pos x="480" y="192"/>
                </a:cxn>
                <a:cxn ang="0">
                  <a:pos x="478" y="195"/>
                </a:cxn>
                <a:cxn ang="0">
                  <a:pos x="484" y="199"/>
                </a:cxn>
                <a:cxn ang="0">
                  <a:pos x="494" y="211"/>
                </a:cxn>
                <a:cxn ang="0">
                  <a:pos x="512" y="209"/>
                </a:cxn>
                <a:cxn ang="0">
                  <a:pos x="511" y="204"/>
                </a:cxn>
                <a:cxn ang="0">
                  <a:pos x="532" y="204"/>
                </a:cxn>
                <a:cxn ang="0">
                  <a:pos x="534" y="212"/>
                </a:cxn>
                <a:cxn ang="0">
                  <a:pos x="530" y="223"/>
                </a:cxn>
                <a:cxn ang="0">
                  <a:pos x="508" y="232"/>
                </a:cxn>
                <a:cxn ang="0">
                  <a:pos x="490" y="237"/>
                </a:cxn>
                <a:cxn ang="0">
                  <a:pos x="349" y="265"/>
                </a:cxn>
                <a:cxn ang="0">
                  <a:pos x="214" y="289"/>
                </a:cxn>
                <a:cxn ang="0">
                  <a:pos x="123" y="294"/>
                </a:cxn>
                <a:cxn ang="0">
                  <a:pos x="54" y="311"/>
                </a:cxn>
                <a:cxn ang="0">
                  <a:pos x="9" y="310"/>
                </a:cxn>
                <a:cxn ang="0">
                  <a:pos x="26" y="300"/>
                </a:cxn>
                <a:cxn ang="0">
                  <a:pos x="44" y="272"/>
                </a:cxn>
                <a:cxn ang="0">
                  <a:pos x="75" y="240"/>
                </a:cxn>
                <a:cxn ang="0">
                  <a:pos x="96" y="237"/>
                </a:cxn>
                <a:cxn ang="0">
                  <a:pos x="112" y="245"/>
                </a:cxn>
                <a:cxn ang="0">
                  <a:pos x="131" y="240"/>
                </a:cxn>
                <a:cxn ang="0">
                  <a:pos x="165" y="231"/>
                </a:cxn>
                <a:cxn ang="0">
                  <a:pos x="183" y="217"/>
                </a:cxn>
                <a:cxn ang="0">
                  <a:pos x="213" y="204"/>
                </a:cxn>
                <a:cxn ang="0">
                  <a:pos x="217" y="192"/>
                </a:cxn>
                <a:cxn ang="0">
                  <a:pos x="216" y="168"/>
                </a:cxn>
                <a:cxn ang="0">
                  <a:pos x="224" y="156"/>
                </a:cxn>
                <a:cxn ang="0">
                  <a:pos x="243" y="111"/>
                </a:cxn>
                <a:cxn ang="0">
                  <a:pos x="265" y="105"/>
                </a:cxn>
                <a:cxn ang="0">
                  <a:pos x="280" y="69"/>
                </a:cxn>
                <a:cxn ang="0">
                  <a:pos x="300" y="49"/>
                </a:cxn>
                <a:cxn ang="0">
                  <a:pos x="310" y="31"/>
                </a:cxn>
                <a:cxn ang="0">
                  <a:pos x="319" y="0"/>
                </a:cxn>
              </a:cxnLst>
              <a:rect l="0" t="0" r="r" b="b"/>
              <a:pathLst>
                <a:path w="535" h="317">
                  <a:moveTo>
                    <a:pt x="319" y="0"/>
                  </a:moveTo>
                  <a:lnTo>
                    <a:pt x="329" y="6"/>
                  </a:lnTo>
                  <a:lnTo>
                    <a:pt x="338" y="9"/>
                  </a:lnTo>
                  <a:lnTo>
                    <a:pt x="344" y="12"/>
                  </a:lnTo>
                  <a:lnTo>
                    <a:pt x="344" y="13"/>
                  </a:lnTo>
                  <a:lnTo>
                    <a:pt x="342" y="15"/>
                  </a:lnTo>
                  <a:lnTo>
                    <a:pt x="349" y="15"/>
                  </a:lnTo>
                  <a:lnTo>
                    <a:pt x="351" y="16"/>
                  </a:lnTo>
                  <a:lnTo>
                    <a:pt x="352" y="17"/>
                  </a:lnTo>
                  <a:lnTo>
                    <a:pt x="352" y="20"/>
                  </a:lnTo>
                  <a:lnTo>
                    <a:pt x="356" y="16"/>
                  </a:lnTo>
                  <a:lnTo>
                    <a:pt x="360" y="5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2"/>
                  </a:lnTo>
                  <a:lnTo>
                    <a:pt x="367" y="3"/>
                  </a:lnTo>
                  <a:lnTo>
                    <a:pt x="367" y="5"/>
                  </a:lnTo>
                  <a:lnTo>
                    <a:pt x="371" y="5"/>
                  </a:lnTo>
                  <a:lnTo>
                    <a:pt x="374" y="3"/>
                  </a:lnTo>
                  <a:lnTo>
                    <a:pt x="373" y="6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8" y="14"/>
                  </a:lnTo>
                  <a:lnTo>
                    <a:pt x="383" y="19"/>
                  </a:lnTo>
                  <a:lnTo>
                    <a:pt x="390" y="21"/>
                  </a:lnTo>
                  <a:lnTo>
                    <a:pt x="404" y="23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400" y="30"/>
                  </a:lnTo>
                  <a:lnTo>
                    <a:pt x="401" y="29"/>
                  </a:lnTo>
                  <a:lnTo>
                    <a:pt x="406" y="27"/>
                  </a:lnTo>
                  <a:lnTo>
                    <a:pt x="411" y="27"/>
                  </a:lnTo>
                  <a:lnTo>
                    <a:pt x="414" y="29"/>
                  </a:lnTo>
                  <a:lnTo>
                    <a:pt x="414" y="37"/>
                  </a:lnTo>
                  <a:lnTo>
                    <a:pt x="415" y="38"/>
                  </a:lnTo>
                  <a:lnTo>
                    <a:pt x="418" y="43"/>
                  </a:lnTo>
                  <a:lnTo>
                    <a:pt x="418" y="45"/>
                  </a:lnTo>
                  <a:lnTo>
                    <a:pt x="415" y="47"/>
                  </a:lnTo>
                  <a:lnTo>
                    <a:pt x="413" y="49"/>
                  </a:lnTo>
                  <a:lnTo>
                    <a:pt x="411" y="50"/>
                  </a:lnTo>
                  <a:lnTo>
                    <a:pt x="408" y="50"/>
                  </a:lnTo>
                  <a:lnTo>
                    <a:pt x="406" y="49"/>
                  </a:lnTo>
                  <a:lnTo>
                    <a:pt x="405" y="56"/>
                  </a:lnTo>
                  <a:lnTo>
                    <a:pt x="402" y="72"/>
                  </a:lnTo>
                  <a:lnTo>
                    <a:pt x="400" y="79"/>
                  </a:lnTo>
                  <a:lnTo>
                    <a:pt x="405" y="85"/>
                  </a:lnTo>
                  <a:lnTo>
                    <a:pt x="409" y="86"/>
                  </a:lnTo>
                  <a:lnTo>
                    <a:pt x="415" y="85"/>
                  </a:lnTo>
                  <a:lnTo>
                    <a:pt x="422" y="82"/>
                  </a:lnTo>
                  <a:lnTo>
                    <a:pt x="428" y="79"/>
                  </a:lnTo>
                  <a:lnTo>
                    <a:pt x="428" y="83"/>
                  </a:lnTo>
                  <a:lnTo>
                    <a:pt x="431" y="86"/>
                  </a:lnTo>
                  <a:lnTo>
                    <a:pt x="434" y="87"/>
                  </a:lnTo>
                  <a:lnTo>
                    <a:pt x="436" y="90"/>
                  </a:lnTo>
                  <a:lnTo>
                    <a:pt x="437" y="92"/>
                  </a:lnTo>
                  <a:lnTo>
                    <a:pt x="442" y="90"/>
                  </a:lnTo>
                  <a:lnTo>
                    <a:pt x="450" y="87"/>
                  </a:lnTo>
                  <a:lnTo>
                    <a:pt x="456" y="89"/>
                  </a:lnTo>
                  <a:lnTo>
                    <a:pt x="462" y="91"/>
                  </a:lnTo>
                  <a:lnTo>
                    <a:pt x="465" y="96"/>
                  </a:lnTo>
                  <a:lnTo>
                    <a:pt x="470" y="100"/>
                  </a:lnTo>
                  <a:lnTo>
                    <a:pt x="476" y="104"/>
                  </a:lnTo>
                  <a:lnTo>
                    <a:pt x="482" y="104"/>
                  </a:lnTo>
                  <a:lnTo>
                    <a:pt x="485" y="111"/>
                  </a:lnTo>
                  <a:lnTo>
                    <a:pt x="487" y="118"/>
                  </a:lnTo>
                  <a:lnTo>
                    <a:pt x="487" y="128"/>
                  </a:lnTo>
                  <a:lnTo>
                    <a:pt x="486" y="128"/>
                  </a:lnTo>
                  <a:lnTo>
                    <a:pt x="485" y="127"/>
                  </a:lnTo>
                  <a:lnTo>
                    <a:pt x="483" y="127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5"/>
                  </a:lnTo>
                  <a:lnTo>
                    <a:pt x="476" y="126"/>
                  </a:lnTo>
                  <a:lnTo>
                    <a:pt x="472" y="122"/>
                  </a:lnTo>
                  <a:lnTo>
                    <a:pt x="469" y="120"/>
                  </a:lnTo>
                  <a:lnTo>
                    <a:pt x="466" y="115"/>
                  </a:lnTo>
                  <a:lnTo>
                    <a:pt x="465" y="114"/>
                  </a:lnTo>
                  <a:lnTo>
                    <a:pt x="464" y="112"/>
                  </a:lnTo>
                  <a:lnTo>
                    <a:pt x="458" y="112"/>
                  </a:lnTo>
                  <a:lnTo>
                    <a:pt x="457" y="111"/>
                  </a:lnTo>
                  <a:lnTo>
                    <a:pt x="456" y="111"/>
                  </a:lnTo>
                  <a:lnTo>
                    <a:pt x="456" y="110"/>
                  </a:lnTo>
                  <a:lnTo>
                    <a:pt x="452" y="106"/>
                  </a:lnTo>
                  <a:lnTo>
                    <a:pt x="448" y="108"/>
                  </a:lnTo>
                  <a:lnTo>
                    <a:pt x="448" y="105"/>
                  </a:lnTo>
                  <a:lnTo>
                    <a:pt x="447" y="104"/>
                  </a:lnTo>
                  <a:lnTo>
                    <a:pt x="445" y="101"/>
                  </a:lnTo>
                  <a:lnTo>
                    <a:pt x="443" y="100"/>
                  </a:lnTo>
                  <a:lnTo>
                    <a:pt x="442" y="99"/>
                  </a:lnTo>
                  <a:lnTo>
                    <a:pt x="440" y="94"/>
                  </a:lnTo>
                  <a:lnTo>
                    <a:pt x="437" y="94"/>
                  </a:lnTo>
                  <a:lnTo>
                    <a:pt x="434" y="97"/>
                  </a:lnTo>
                  <a:lnTo>
                    <a:pt x="431" y="96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2" y="96"/>
                  </a:lnTo>
                  <a:lnTo>
                    <a:pt x="420" y="97"/>
                  </a:lnTo>
                  <a:lnTo>
                    <a:pt x="424" y="99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4" y="101"/>
                  </a:lnTo>
                  <a:lnTo>
                    <a:pt x="433" y="104"/>
                  </a:lnTo>
                  <a:lnTo>
                    <a:pt x="430" y="106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31" y="113"/>
                  </a:lnTo>
                  <a:lnTo>
                    <a:pt x="433" y="112"/>
                  </a:lnTo>
                  <a:lnTo>
                    <a:pt x="433" y="107"/>
                  </a:lnTo>
                  <a:lnTo>
                    <a:pt x="435" y="105"/>
                  </a:lnTo>
                  <a:lnTo>
                    <a:pt x="440" y="105"/>
                  </a:lnTo>
                  <a:lnTo>
                    <a:pt x="438" y="107"/>
                  </a:lnTo>
                  <a:lnTo>
                    <a:pt x="437" y="108"/>
                  </a:lnTo>
                  <a:lnTo>
                    <a:pt x="440" y="108"/>
                  </a:lnTo>
                  <a:lnTo>
                    <a:pt x="440" y="107"/>
                  </a:lnTo>
                  <a:lnTo>
                    <a:pt x="459" y="127"/>
                  </a:lnTo>
                  <a:lnTo>
                    <a:pt x="464" y="129"/>
                  </a:lnTo>
                  <a:lnTo>
                    <a:pt x="468" y="129"/>
                  </a:lnTo>
                  <a:lnTo>
                    <a:pt x="471" y="133"/>
                  </a:lnTo>
                  <a:lnTo>
                    <a:pt x="472" y="135"/>
                  </a:lnTo>
                  <a:lnTo>
                    <a:pt x="473" y="139"/>
                  </a:lnTo>
                  <a:lnTo>
                    <a:pt x="485" y="139"/>
                  </a:lnTo>
                  <a:lnTo>
                    <a:pt x="485" y="142"/>
                  </a:lnTo>
                  <a:lnTo>
                    <a:pt x="486" y="143"/>
                  </a:lnTo>
                  <a:lnTo>
                    <a:pt x="487" y="146"/>
                  </a:lnTo>
                  <a:lnTo>
                    <a:pt x="487" y="147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5" y="155"/>
                  </a:lnTo>
                  <a:lnTo>
                    <a:pt x="486" y="157"/>
                  </a:lnTo>
                  <a:lnTo>
                    <a:pt x="489" y="160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87" y="167"/>
                  </a:lnTo>
                  <a:lnTo>
                    <a:pt x="485" y="162"/>
                  </a:lnTo>
                  <a:lnTo>
                    <a:pt x="483" y="162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1"/>
                  </a:lnTo>
                  <a:lnTo>
                    <a:pt x="476" y="160"/>
                  </a:lnTo>
                  <a:lnTo>
                    <a:pt x="477" y="159"/>
                  </a:lnTo>
                  <a:lnTo>
                    <a:pt x="479" y="159"/>
                  </a:lnTo>
                  <a:lnTo>
                    <a:pt x="478" y="157"/>
                  </a:lnTo>
                  <a:lnTo>
                    <a:pt x="476" y="157"/>
                  </a:lnTo>
                  <a:lnTo>
                    <a:pt x="473" y="156"/>
                  </a:lnTo>
                  <a:lnTo>
                    <a:pt x="472" y="156"/>
                  </a:lnTo>
                  <a:lnTo>
                    <a:pt x="470" y="155"/>
                  </a:lnTo>
                  <a:lnTo>
                    <a:pt x="468" y="153"/>
                  </a:lnTo>
                  <a:lnTo>
                    <a:pt x="466" y="150"/>
                  </a:lnTo>
                  <a:lnTo>
                    <a:pt x="465" y="147"/>
                  </a:lnTo>
                  <a:lnTo>
                    <a:pt x="463" y="148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56" y="152"/>
                  </a:lnTo>
                  <a:lnTo>
                    <a:pt x="454" y="150"/>
                  </a:lnTo>
                  <a:lnTo>
                    <a:pt x="461" y="157"/>
                  </a:lnTo>
                  <a:lnTo>
                    <a:pt x="469" y="162"/>
                  </a:lnTo>
                  <a:lnTo>
                    <a:pt x="476" y="169"/>
                  </a:lnTo>
                  <a:lnTo>
                    <a:pt x="483" y="171"/>
                  </a:lnTo>
                  <a:lnTo>
                    <a:pt x="490" y="176"/>
                  </a:lnTo>
                  <a:lnTo>
                    <a:pt x="496" y="176"/>
                  </a:lnTo>
                  <a:lnTo>
                    <a:pt x="499" y="177"/>
                  </a:lnTo>
                  <a:lnTo>
                    <a:pt x="501" y="178"/>
                  </a:lnTo>
                  <a:lnTo>
                    <a:pt x="505" y="182"/>
                  </a:lnTo>
                  <a:lnTo>
                    <a:pt x="506" y="185"/>
                  </a:lnTo>
                  <a:lnTo>
                    <a:pt x="505" y="189"/>
                  </a:lnTo>
                  <a:lnTo>
                    <a:pt x="499" y="191"/>
                  </a:lnTo>
                  <a:lnTo>
                    <a:pt x="494" y="190"/>
                  </a:lnTo>
                  <a:lnTo>
                    <a:pt x="490" y="188"/>
                  </a:lnTo>
                  <a:lnTo>
                    <a:pt x="486" y="184"/>
                  </a:lnTo>
                  <a:lnTo>
                    <a:pt x="476" y="177"/>
                  </a:lnTo>
                  <a:lnTo>
                    <a:pt x="472" y="177"/>
                  </a:lnTo>
                  <a:lnTo>
                    <a:pt x="469" y="176"/>
                  </a:lnTo>
                  <a:lnTo>
                    <a:pt x="465" y="174"/>
                  </a:lnTo>
                  <a:lnTo>
                    <a:pt x="461" y="169"/>
                  </a:lnTo>
                  <a:lnTo>
                    <a:pt x="459" y="167"/>
                  </a:lnTo>
                  <a:lnTo>
                    <a:pt x="458" y="167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1" y="171"/>
                  </a:lnTo>
                  <a:lnTo>
                    <a:pt x="444" y="171"/>
                  </a:lnTo>
                  <a:lnTo>
                    <a:pt x="436" y="173"/>
                  </a:lnTo>
                  <a:lnTo>
                    <a:pt x="428" y="175"/>
                  </a:lnTo>
                  <a:lnTo>
                    <a:pt x="434" y="178"/>
                  </a:lnTo>
                  <a:lnTo>
                    <a:pt x="448" y="178"/>
                  </a:lnTo>
                  <a:lnTo>
                    <a:pt x="448" y="184"/>
                  </a:lnTo>
                  <a:lnTo>
                    <a:pt x="476" y="184"/>
                  </a:lnTo>
                  <a:lnTo>
                    <a:pt x="476" y="188"/>
                  </a:lnTo>
                  <a:lnTo>
                    <a:pt x="477" y="190"/>
                  </a:lnTo>
                  <a:lnTo>
                    <a:pt x="479" y="191"/>
                  </a:lnTo>
                  <a:lnTo>
                    <a:pt x="480" y="192"/>
                  </a:lnTo>
                  <a:lnTo>
                    <a:pt x="485" y="195"/>
                  </a:lnTo>
                  <a:lnTo>
                    <a:pt x="484" y="196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77" y="197"/>
                  </a:lnTo>
                  <a:lnTo>
                    <a:pt x="477" y="196"/>
                  </a:lnTo>
                  <a:lnTo>
                    <a:pt x="478" y="195"/>
                  </a:lnTo>
                  <a:lnTo>
                    <a:pt x="479" y="192"/>
                  </a:lnTo>
                  <a:lnTo>
                    <a:pt x="478" y="192"/>
                  </a:lnTo>
                  <a:lnTo>
                    <a:pt x="477" y="194"/>
                  </a:lnTo>
                  <a:lnTo>
                    <a:pt x="475" y="195"/>
                  </a:lnTo>
                  <a:lnTo>
                    <a:pt x="473" y="195"/>
                  </a:lnTo>
                  <a:lnTo>
                    <a:pt x="477" y="199"/>
                  </a:lnTo>
                  <a:lnTo>
                    <a:pt x="484" y="199"/>
                  </a:lnTo>
                  <a:lnTo>
                    <a:pt x="489" y="198"/>
                  </a:lnTo>
                  <a:lnTo>
                    <a:pt x="493" y="201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90" y="212"/>
                  </a:lnTo>
                  <a:lnTo>
                    <a:pt x="492" y="212"/>
                  </a:lnTo>
                  <a:lnTo>
                    <a:pt x="494" y="211"/>
                  </a:lnTo>
                  <a:lnTo>
                    <a:pt x="496" y="209"/>
                  </a:lnTo>
                  <a:lnTo>
                    <a:pt x="497" y="208"/>
                  </a:lnTo>
                  <a:lnTo>
                    <a:pt x="498" y="205"/>
                  </a:lnTo>
                  <a:lnTo>
                    <a:pt x="500" y="204"/>
                  </a:lnTo>
                  <a:lnTo>
                    <a:pt x="501" y="203"/>
                  </a:lnTo>
                  <a:lnTo>
                    <a:pt x="506" y="205"/>
                  </a:lnTo>
                  <a:lnTo>
                    <a:pt x="512" y="209"/>
                  </a:lnTo>
                  <a:lnTo>
                    <a:pt x="516" y="211"/>
                  </a:lnTo>
                  <a:lnTo>
                    <a:pt x="521" y="209"/>
                  </a:lnTo>
                  <a:lnTo>
                    <a:pt x="520" y="208"/>
                  </a:lnTo>
                  <a:lnTo>
                    <a:pt x="515" y="208"/>
                  </a:lnTo>
                  <a:lnTo>
                    <a:pt x="514" y="206"/>
                  </a:lnTo>
                  <a:lnTo>
                    <a:pt x="512" y="205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9" y="198"/>
                  </a:lnTo>
                  <a:lnTo>
                    <a:pt x="513" y="199"/>
                  </a:lnTo>
                  <a:lnTo>
                    <a:pt x="522" y="197"/>
                  </a:lnTo>
                  <a:lnTo>
                    <a:pt x="529" y="198"/>
                  </a:lnTo>
                  <a:lnTo>
                    <a:pt x="532" y="199"/>
                  </a:lnTo>
                  <a:lnTo>
                    <a:pt x="532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32" y="208"/>
                  </a:lnTo>
                  <a:lnTo>
                    <a:pt x="533" y="208"/>
                  </a:lnTo>
                  <a:lnTo>
                    <a:pt x="534" y="210"/>
                  </a:lnTo>
                  <a:lnTo>
                    <a:pt x="534" y="212"/>
                  </a:lnTo>
                  <a:lnTo>
                    <a:pt x="535" y="215"/>
                  </a:lnTo>
                  <a:lnTo>
                    <a:pt x="535" y="218"/>
                  </a:lnTo>
                  <a:lnTo>
                    <a:pt x="534" y="219"/>
                  </a:lnTo>
                  <a:lnTo>
                    <a:pt x="530" y="219"/>
                  </a:lnTo>
                  <a:lnTo>
                    <a:pt x="529" y="220"/>
                  </a:lnTo>
                  <a:lnTo>
                    <a:pt x="529" y="222"/>
                  </a:lnTo>
                  <a:lnTo>
                    <a:pt x="530" y="223"/>
                  </a:lnTo>
                  <a:lnTo>
                    <a:pt x="533" y="223"/>
                  </a:lnTo>
                  <a:lnTo>
                    <a:pt x="530" y="225"/>
                  </a:lnTo>
                  <a:lnTo>
                    <a:pt x="526" y="227"/>
                  </a:lnTo>
                  <a:lnTo>
                    <a:pt x="520" y="227"/>
                  </a:lnTo>
                  <a:lnTo>
                    <a:pt x="515" y="229"/>
                  </a:lnTo>
                  <a:lnTo>
                    <a:pt x="512" y="230"/>
                  </a:lnTo>
                  <a:lnTo>
                    <a:pt x="508" y="232"/>
                  </a:lnTo>
                  <a:lnTo>
                    <a:pt x="501" y="234"/>
                  </a:lnTo>
                  <a:lnTo>
                    <a:pt x="499" y="234"/>
                  </a:lnTo>
                  <a:lnTo>
                    <a:pt x="497" y="232"/>
                  </a:lnTo>
                  <a:lnTo>
                    <a:pt x="496" y="232"/>
                  </a:lnTo>
                  <a:lnTo>
                    <a:pt x="493" y="234"/>
                  </a:lnTo>
                  <a:lnTo>
                    <a:pt x="491" y="236"/>
                  </a:lnTo>
                  <a:lnTo>
                    <a:pt x="490" y="237"/>
                  </a:lnTo>
                  <a:lnTo>
                    <a:pt x="483" y="238"/>
                  </a:lnTo>
                  <a:lnTo>
                    <a:pt x="473" y="239"/>
                  </a:lnTo>
                  <a:lnTo>
                    <a:pt x="465" y="240"/>
                  </a:lnTo>
                  <a:lnTo>
                    <a:pt x="434" y="247"/>
                  </a:lnTo>
                  <a:lnTo>
                    <a:pt x="399" y="255"/>
                  </a:lnTo>
                  <a:lnTo>
                    <a:pt x="364" y="262"/>
                  </a:lnTo>
                  <a:lnTo>
                    <a:pt x="349" y="265"/>
                  </a:lnTo>
                  <a:lnTo>
                    <a:pt x="334" y="266"/>
                  </a:lnTo>
                  <a:lnTo>
                    <a:pt x="316" y="268"/>
                  </a:lnTo>
                  <a:lnTo>
                    <a:pt x="310" y="271"/>
                  </a:lnTo>
                  <a:lnTo>
                    <a:pt x="303" y="272"/>
                  </a:lnTo>
                  <a:lnTo>
                    <a:pt x="293" y="274"/>
                  </a:lnTo>
                  <a:lnTo>
                    <a:pt x="253" y="281"/>
                  </a:lnTo>
                  <a:lnTo>
                    <a:pt x="214" y="289"/>
                  </a:lnTo>
                  <a:lnTo>
                    <a:pt x="172" y="296"/>
                  </a:lnTo>
                  <a:lnTo>
                    <a:pt x="133" y="300"/>
                  </a:lnTo>
                  <a:lnTo>
                    <a:pt x="131" y="299"/>
                  </a:lnTo>
                  <a:lnTo>
                    <a:pt x="130" y="297"/>
                  </a:lnTo>
                  <a:lnTo>
                    <a:pt x="125" y="295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5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11" y="301"/>
                  </a:lnTo>
                  <a:lnTo>
                    <a:pt x="94" y="306"/>
                  </a:lnTo>
                  <a:lnTo>
                    <a:pt x="74" y="308"/>
                  </a:lnTo>
                  <a:lnTo>
                    <a:pt x="54" y="311"/>
                  </a:lnTo>
                  <a:lnTo>
                    <a:pt x="34" y="314"/>
                  </a:lnTo>
                  <a:lnTo>
                    <a:pt x="27" y="315"/>
                  </a:lnTo>
                  <a:lnTo>
                    <a:pt x="19" y="316"/>
                  </a:lnTo>
                  <a:lnTo>
                    <a:pt x="9" y="316"/>
                  </a:lnTo>
                  <a:lnTo>
                    <a:pt x="0" y="317"/>
                  </a:lnTo>
                  <a:lnTo>
                    <a:pt x="10" y="314"/>
                  </a:lnTo>
                  <a:lnTo>
                    <a:pt x="9" y="310"/>
                  </a:lnTo>
                  <a:lnTo>
                    <a:pt x="15" y="307"/>
                  </a:lnTo>
                  <a:lnTo>
                    <a:pt x="19" y="302"/>
                  </a:lnTo>
                  <a:lnTo>
                    <a:pt x="23" y="296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6" y="297"/>
                  </a:lnTo>
                  <a:lnTo>
                    <a:pt x="26" y="300"/>
                  </a:lnTo>
                  <a:lnTo>
                    <a:pt x="30" y="296"/>
                  </a:lnTo>
                  <a:lnTo>
                    <a:pt x="31" y="292"/>
                  </a:lnTo>
                  <a:lnTo>
                    <a:pt x="33" y="287"/>
                  </a:lnTo>
                  <a:lnTo>
                    <a:pt x="34" y="281"/>
                  </a:lnTo>
                  <a:lnTo>
                    <a:pt x="39" y="276"/>
                  </a:lnTo>
                  <a:lnTo>
                    <a:pt x="46" y="274"/>
                  </a:lnTo>
                  <a:lnTo>
                    <a:pt x="44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51" y="260"/>
                  </a:lnTo>
                  <a:lnTo>
                    <a:pt x="58" y="253"/>
                  </a:lnTo>
                  <a:lnTo>
                    <a:pt x="66" y="248"/>
                  </a:lnTo>
                  <a:lnTo>
                    <a:pt x="71" y="243"/>
                  </a:lnTo>
                  <a:lnTo>
                    <a:pt x="75" y="240"/>
                  </a:lnTo>
                  <a:lnTo>
                    <a:pt x="81" y="229"/>
                  </a:lnTo>
                  <a:lnTo>
                    <a:pt x="82" y="227"/>
                  </a:lnTo>
                  <a:lnTo>
                    <a:pt x="85" y="226"/>
                  </a:lnTo>
                  <a:lnTo>
                    <a:pt x="88" y="226"/>
                  </a:lnTo>
                  <a:lnTo>
                    <a:pt x="90" y="233"/>
                  </a:lnTo>
                  <a:lnTo>
                    <a:pt x="94" y="236"/>
                  </a:lnTo>
                  <a:lnTo>
                    <a:pt x="96" y="237"/>
                  </a:lnTo>
                  <a:lnTo>
                    <a:pt x="100" y="239"/>
                  </a:lnTo>
                  <a:lnTo>
                    <a:pt x="102" y="239"/>
                  </a:lnTo>
                  <a:lnTo>
                    <a:pt x="104" y="240"/>
                  </a:lnTo>
                  <a:lnTo>
                    <a:pt x="104" y="245"/>
                  </a:lnTo>
                  <a:lnTo>
                    <a:pt x="105" y="246"/>
                  </a:lnTo>
                  <a:lnTo>
                    <a:pt x="110" y="246"/>
                  </a:lnTo>
                  <a:lnTo>
                    <a:pt x="112" y="245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2" y="248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3"/>
                  </a:lnTo>
                  <a:lnTo>
                    <a:pt x="131" y="240"/>
                  </a:lnTo>
                  <a:lnTo>
                    <a:pt x="132" y="238"/>
                  </a:lnTo>
                  <a:lnTo>
                    <a:pt x="133" y="234"/>
                  </a:lnTo>
                  <a:lnTo>
                    <a:pt x="144" y="237"/>
                  </a:lnTo>
                  <a:lnTo>
                    <a:pt x="156" y="234"/>
                  </a:lnTo>
                  <a:lnTo>
                    <a:pt x="158" y="233"/>
                  </a:lnTo>
                  <a:lnTo>
                    <a:pt x="160" y="233"/>
                  </a:lnTo>
                  <a:lnTo>
                    <a:pt x="165" y="231"/>
                  </a:lnTo>
                  <a:lnTo>
                    <a:pt x="168" y="229"/>
                  </a:lnTo>
                  <a:lnTo>
                    <a:pt x="170" y="225"/>
                  </a:lnTo>
                  <a:lnTo>
                    <a:pt x="172" y="220"/>
                  </a:lnTo>
                  <a:lnTo>
                    <a:pt x="175" y="222"/>
                  </a:lnTo>
                  <a:lnTo>
                    <a:pt x="180" y="222"/>
                  </a:lnTo>
                  <a:lnTo>
                    <a:pt x="182" y="219"/>
                  </a:lnTo>
                  <a:lnTo>
                    <a:pt x="183" y="217"/>
                  </a:lnTo>
                  <a:lnTo>
                    <a:pt x="186" y="216"/>
                  </a:lnTo>
                  <a:lnTo>
                    <a:pt x="187" y="213"/>
                  </a:lnTo>
                  <a:lnTo>
                    <a:pt x="189" y="212"/>
                  </a:lnTo>
                  <a:lnTo>
                    <a:pt x="197" y="212"/>
                  </a:lnTo>
                  <a:lnTo>
                    <a:pt x="202" y="209"/>
                  </a:lnTo>
                  <a:lnTo>
                    <a:pt x="208" y="205"/>
                  </a:lnTo>
                  <a:lnTo>
                    <a:pt x="213" y="204"/>
                  </a:lnTo>
                  <a:lnTo>
                    <a:pt x="217" y="206"/>
                  </a:lnTo>
                  <a:lnTo>
                    <a:pt x="215" y="204"/>
                  </a:lnTo>
                  <a:lnTo>
                    <a:pt x="213" y="201"/>
                  </a:lnTo>
                  <a:lnTo>
                    <a:pt x="211" y="197"/>
                  </a:lnTo>
                  <a:lnTo>
                    <a:pt x="210" y="195"/>
                  </a:lnTo>
                  <a:lnTo>
                    <a:pt x="211" y="192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4" y="187"/>
                  </a:lnTo>
                  <a:lnTo>
                    <a:pt x="211" y="182"/>
                  </a:lnTo>
                  <a:lnTo>
                    <a:pt x="211" y="175"/>
                  </a:lnTo>
                  <a:lnTo>
                    <a:pt x="213" y="174"/>
                  </a:lnTo>
                  <a:lnTo>
                    <a:pt x="215" y="169"/>
                  </a:lnTo>
                  <a:lnTo>
                    <a:pt x="216" y="168"/>
                  </a:lnTo>
                  <a:lnTo>
                    <a:pt x="216" y="167"/>
                  </a:lnTo>
                  <a:lnTo>
                    <a:pt x="217" y="164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59"/>
                  </a:lnTo>
                  <a:lnTo>
                    <a:pt x="224" y="156"/>
                  </a:lnTo>
                  <a:lnTo>
                    <a:pt x="225" y="153"/>
                  </a:lnTo>
                  <a:lnTo>
                    <a:pt x="225" y="141"/>
                  </a:lnTo>
                  <a:lnTo>
                    <a:pt x="231" y="141"/>
                  </a:lnTo>
                  <a:lnTo>
                    <a:pt x="231" y="133"/>
                  </a:lnTo>
                  <a:lnTo>
                    <a:pt x="234" y="119"/>
                  </a:lnTo>
                  <a:lnTo>
                    <a:pt x="237" y="113"/>
                  </a:lnTo>
                  <a:lnTo>
                    <a:pt x="243" y="111"/>
                  </a:lnTo>
                  <a:lnTo>
                    <a:pt x="241" y="107"/>
                  </a:lnTo>
                  <a:lnTo>
                    <a:pt x="239" y="103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50" y="104"/>
                  </a:lnTo>
                  <a:lnTo>
                    <a:pt x="256" y="105"/>
                  </a:lnTo>
                  <a:lnTo>
                    <a:pt x="265" y="105"/>
                  </a:lnTo>
                  <a:lnTo>
                    <a:pt x="272" y="97"/>
                  </a:lnTo>
                  <a:lnTo>
                    <a:pt x="275" y="85"/>
                  </a:lnTo>
                  <a:lnTo>
                    <a:pt x="277" y="71"/>
                  </a:lnTo>
                  <a:lnTo>
                    <a:pt x="281" y="73"/>
                  </a:lnTo>
                  <a:lnTo>
                    <a:pt x="281" y="72"/>
                  </a:lnTo>
                  <a:lnTo>
                    <a:pt x="280" y="71"/>
                  </a:lnTo>
                  <a:lnTo>
                    <a:pt x="280" y="69"/>
                  </a:lnTo>
                  <a:lnTo>
                    <a:pt x="279" y="65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3" y="48"/>
                  </a:lnTo>
                  <a:lnTo>
                    <a:pt x="305" y="47"/>
                  </a:lnTo>
                  <a:lnTo>
                    <a:pt x="307" y="45"/>
                  </a:lnTo>
                  <a:lnTo>
                    <a:pt x="308" y="44"/>
                  </a:lnTo>
                  <a:lnTo>
                    <a:pt x="308" y="37"/>
                  </a:lnTo>
                  <a:lnTo>
                    <a:pt x="309" y="34"/>
                  </a:lnTo>
                  <a:lnTo>
                    <a:pt x="310" y="31"/>
                  </a:lnTo>
                  <a:lnTo>
                    <a:pt x="312" y="30"/>
                  </a:lnTo>
                  <a:lnTo>
                    <a:pt x="313" y="30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7" y="19"/>
                  </a:lnTo>
                  <a:lnTo>
                    <a:pt x="316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8531D330-7AAC-23BE-AC68-E8D948CE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45" y="2860488"/>
              <a:ext cx="595034" cy="282237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87" y="115"/>
                </a:cxn>
                <a:cxn ang="0">
                  <a:pos x="324" y="108"/>
                </a:cxn>
                <a:cxn ang="0">
                  <a:pos x="317" y="147"/>
                </a:cxn>
                <a:cxn ang="0">
                  <a:pos x="289" y="151"/>
                </a:cxn>
                <a:cxn ang="0">
                  <a:pos x="288" y="143"/>
                </a:cxn>
                <a:cxn ang="0">
                  <a:pos x="281" y="143"/>
                </a:cxn>
                <a:cxn ang="0">
                  <a:pos x="281" y="137"/>
                </a:cxn>
                <a:cxn ang="0">
                  <a:pos x="277" y="128"/>
                </a:cxn>
                <a:cxn ang="0">
                  <a:pos x="276" y="121"/>
                </a:cxn>
                <a:cxn ang="0">
                  <a:pos x="273" y="129"/>
                </a:cxn>
                <a:cxn ang="0">
                  <a:pos x="266" y="125"/>
                </a:cxn>
                <a:cxn ang="0">
                  <a:pos x="257" y="127"/>
                </a:cxn>
                <a:cxn ang="0">
                  <a:pos x="251" y="116"/>
                </a:cxn>
                <a:cxn ang="0">
                  <a:pos x="253" y="107"/>
                </a:cxn>
                <a:cxn ang="0">
                  <a:pos x="267" y="104"/>
                </a:cxn>
                <a:cxn ang="0">
                  <a:pos x="261" y="100"/>
                </a:cxn>
                <a:cxn ang="0">
                  <a:pos x="250" y="92"/>
                </a:cxn>
                <a:cxn ang="0">
                  <a:pos x="252" y="79"/>
                </a:cxn>
                <a:cxn ang="0">
                  <a:pos x="243" y="77"/>
                </a:cxn>
                <a:cxn ang="0">
                  <a:pos x="245" y="63"/>
                </a:cxn>
                <a:cxn ang="0">
                  <a:pos x="239" y="58"/>
                </a:cxn>
                <a:cxn ang="0">
                  <a:pos x="245" y="35"/>
                </a:cxn>
                <a:cxn ang="0">
                  <a:pos x="251" y="27"/>
                </a:cxn>
                <a:cxn ang="0">
                  <a:pos x="253" y="16"/>
                </a:cxn>
                <a:cxn ang="0">
                  <a:pos x="241" y="14"/>
                </a:cxn>
                <a:cxn ang="0">
                  <a:pos x="237" y="21"/>
                </a:cxn>
                <a:cxn ang="0">
                  <a:pos x="239" y="30"/>
                </a:cxn>
                <a:cxn ang="0">
                  <a:pos x="231" y="28"/>
                </a:cxn>
                <a:cxn ang="0">
                  <a:pos x="225" y="35"/>
                </a:cxn>
                <a:cxn ang="0">
                  <a:pos x="220" y="42"/>
                </a:cxn>
                <a:cxn ang="0">
                  <a:pos x="219" y="48"/>
                </a:cxn>
                <a:cxn ang="0">
                  <a:pos x="211" y="48"/>
                </a:cxn>
                <a:cxn ang="0">
                  <a:pos x="208" y="50"/>
                </a:cxn>
                <a:cxn ang="0">
                  <a:pos x="213" y="59"/>
                </a:cxn>
                <a:cxn ang="0">
                  <a:pos x="217" y="74"/>
                </a:cxn>
                <a:cxn ang="0">
                  <a:pos x="219" y="113"/>
                </a:cxn>
                <a:cxn ang="0">
                  <a:pos x="216" y="107"/>
                </a:cxn>
                <a:cxn ang="0">
                  <a:pos x="227" y="134"/>
                </a:cxn>
                <a:cxn ang="0">
                  <a:pos x="240" y="150"/>
                </a:cxn>
                <a:cxn ang="0">
                  <a:pos x="210" y="135"/>
                </a:cxn>
                <a:cxn ang="0">
                  <a:pos x="201" y="139"/>
                </a:cxn>
                <a:cxn ang="0">
                  <a:pos x="190" y="129"/>
                </a:cxn>
                <a:cxn ang="0">
                  <a:pos x="186" y="141"/>
                </a:cxn>
                <a:cxn ang="0">
                  <a:pos x="189" y="108"/>
                </a:cxn>
                <a:cxn ang="0">
                  <a:pos x="190" y="85"/>
                </a:cxn>
                <a:cxn ang="0">
                  <a:pos x="173" y="86"/>
                </a:cxn>
                <a:cxn ang="0">
                  <a:pos x="162" y="79"/>
                </a:cxn>
                <a:cxn ang="0">
                  <a:pos x="148" y="79"/>
                </a:cxn>
                <a:cxn ang="0">
                  <a:pos x="128" y="62"/>
                </a:cxn>
                <a:cxn ang="0">
                  <a:pos x="111" y="38"/>
                </a:cxn>
                <a:cxn ang="0">
                  <a:pos x="97" y="36"/>
                </a:cxn>
                <a:cxn ang="0">
                  <a:pos x="74" y="45"/>
                </a:cxn>
                <a:cxn ang="0">
                  <a:pos x="67" y="55"/>
                </a:cxn>
                <a:cxn ang="0">
                  <a:pos x="55" y="50"/>
                </a:cxn>
                <a:cxn ang="0">
                  <a:pos x="48" y="50"/>
                </a:cxn>
                <a:cxn ang="0">
                  <a:pos x="45" y="58"/>
                </a:cxn>
                <a:cxn ang="0">
                  <a:pos x="34" y="66"/>
                </a:cxn>
                <a:cxn ang="0">
                  <a:pos x="23" y="78"/>
                </a:cxn>
                <a:cxn ang="0">
                  <a:pos x="7" y="94"/>
                </a:cxn>
                <a:cxn ang="0">
                  <a:pos x="170" y="18"/>
                </a:cxn>
                <a:cxn ang="0">
                  <a:pos x="239" y="2"/>
                </a:cxn>
              </a:cxnLst>
              <a:rect l="0" t="0" r="r" b="b"/>
              <a:pathLst>
                <a:path w="331" h="157">
                  <a:moveTo>
                    <a:pt x="255" y="0"/>
                  </a:moveTo>
                  <a:lnTo>
                    <a:pt x="255" y="7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9" y="16"/>
                  </a:lnTo>
                  <a:lnTo>
                    <a:pt x="268" y="49"/>
                  </a:lnTo>
                  <a:lnTo>
                    <a:pt x="276" y="83"/>
                  </a:lnTo>
                  <a:lnTo>
                    <a:pt x="287" y="115"/>
                  </a:lnTo>
                  <a:lnTo>
                    <a:pt x="295" y="113"/>
                  </a:lnTo>
                  <a:lnTo>
                    <a:pt x="305" y="109"/>
                  </a:lnTo>
                  <a:lnTo>
                    <a:pt x="315" y="108"/>
                  </a:lnTo>
                  <a:lnTo>
                    <a:pt x="324" y="108"/>
                  </a:lnTo>
                  <a:lnTo>
                    <a:pt x="331" y="113"/>
                  </a:lnTo>
                  <a:lnTo>
                    <a:pt x="326" y="123"/>
                  </a:lnTo>
                  <a:lnTo>
                    <a:pt x="321" y="134"/>
                  </a:lnTo>
                  <a:lnTo>
                    <a:pt x="317" y="147"/>
                  </a:lnTo>
                  <a:lnTo>
                    <a:pt x="309" y="149"/>
                  </a:lnTo>
                  <a:lnTo>
                    <a:pt x="295" y="156"/>
                  </a:lnTo>
                  <a:lnTo>
                    <a:pt x="287" y="157"/>
                  </a:lnTo>
                  <a:lnTo>
                    <a:pt x="289" y="151"/>
                  </a:lnTo>
                  <a:lnTo>
                    <a:pt x="291" y="147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8" y="143"/>
                  </a:lnTo>
                  <a:lnTo>
                    <a:pt x="283" y="141"/>
                  </a:lnTo>
                  <a:lnTo>
                    <a:pt x="282" y="141"/>
                  </a:lnTo>
                  <a:lnTo>
                    <a:pt x="281" y="142"/>
                  </a:lnTo>
                  <a:lnTo>
                    <a:pt x="281" y="143"/>
                  </a:lnTo>
                  <a:lnTo>
                    <a:pt x="277" y="143"/>
                  </a:lnTo>
                  <a:lnTo>
                    <a:pt x="277" y="142"/>
                  </a:lnTo>
                  <a:lnTo>
                    <a:pt x="280" y="140"/>
                  </a:lnTo>
                  <a:lnTo>
                    <a:pt x="281" y="137"/>
                  </a:lnTo>
                  <a:lnTo>
                    <a:pt x="282" y="136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77" y="128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7" y="121"/>
                  </a:lnTo>
                  <a:lnTo>
                    <a:pt x="276" y="121"/>
                  </a:lnTo>
                  <a:lnTo>
                    <a:pt x="274" y="123"/>
                  </a:lnTo>
                  <a:lnTo>
                    <a:pt x="274" y="127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70" y="128"/>
                  </a:lnTo>
                  <a:lnTo>
                    <a:pt x="267" y="125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57" y="127"/>
                  </a:lnTo>
                  <a:lnTo>
                    <a:pt x="253" y="126"/>
                  </a:lnTo>
                  <a:lnTo>
                    <a:pt x="250" y="123"/>
                  </a:lnTo>
                  <a:lnTo>
                    <a:pt x="250" y="118"/>
                  </a:lnTo>
                  <a:lnTo>
                    <a:pt x="251" y="116"/>
                  </a:lnTo>
                  <a:lnTo>
                    <a:pt x="252" y="114"/>
                  </a:lnTo>
                  <a:lnTo>
                    <a:pt x="252" y="113"/>
                  </a:lnTo>
                  <a:lnTo>
                    <a:pt x="253" y="111"/>
                  </a:lnTo>
                  <a:lnTo>
                    <a:pt x="253" y="107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2"/>
                  </a:lnTo>
                  <a:lnTo>
                    <a:pt x="266" y="101"/>
                  </a:lnTo>
                  <a:lnTo>
                    <a:pt x="264" y="100"/>
                  </a:lnTo>
                  <a:lnTo>
                    <a:pt x="261" y="100"/>
                  </a:lnTo>
                  <a:lnTo>
                    <a:pt x="259" y="101"/>
                  </a:lnTo>
                  <a:lnTo>
                    <a:pt x="253" y="101"/>
                  </a:lnTo>
                  <a:lnTo>
                    <a:pt x="252" y="97"/>
                  </a:lnTo>
                  <a:lnTo>
                    <a:pt x="250" y="92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3" y="81"/>
                  </a:lnTo>
                  <a:lnTo>
                    <a:pt x="252" y="79"/>
                  </a:lnTo>
                  <a:lnTo>
                    <a:pt x="251" y="78"/>
                  </a:lnTo>
                  <a:lnTo>
                    <a:pt x="246" y="78"/>
                  </a:lnTo>
                  <a:lnTo>
                    <a:pt x="244" y="77"/>
                  </a:lnTo>
                  <a:lnTo>
                    <a:pt x="243" y="77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44" y="59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48"/>
                  </a:lnTo>
                  <a:lnTo>
                    <a:pt x="239" y="41"/>
                  </a:lnTo>
                  <a:lnTo>
                    <a:pt x="245" y="35"/>
                  </a:lnTo>
                  <a:lnTo>
                    <a:pt x="258" y="30"/>
                  </a:lnTo>
                  <a:lnTo>
                    <a:pt x="254" y="29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0" y="24"/>
                  </a:lnTo>
                  <a:lnTo>
                    <a:pt x="250" y="22"/>
                  </a:lnTo>
                  <a:lnTo>
                    <a:pt x="251" y="20"/>
                  </a:lnTo>
                  <a:lnTo>
                    <a:pt x="253" y="16"/>
                  </a:lnTo>
                  <a:lnTo>
                    <a:pt x="253" y="14"/>
                  </a:lnTo>
                  <a:lnTo>
                    <a:pt x="251" y="13"/>
                  </a:lnTo>
                  <a:lnTo>
                    <a:pt x="245" y="13"/>
                  </a:lnTo>
                  <a:lnTo>
                    <a:pt x="241" y="14"/>
                  </a:lnTo>
                  <a:lnTo>
                    <a:pt x="239" y="15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9" y="30"/>
                  </a:lnTo>
                  <a:lnTo>
                    <a:pt x="234" y="30"/>
                  </a:lnTo>
                  <a:lnTo>
                    <a:pt x="233" y="29"/>
                  </a:lnTo>
                  <a:lnTo>
                    <a:pt x="233" y="25"/>
                  </a:lnTo>
                  <a:lnTo>
                    <a:pt x="231" y="28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5"/>
                  </a:lnTo>
                  <a:lnTo>
                    <a:pt x="224" y="36"/>
                  </a:lnTo>
                  <a:lnTo>
                    <a:pt x="219" y="36"/>
                  </a:lnTo>
                  <a:lnTo>
                    <a:pt x="219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0" y="45"/>
                  </a:lnTo>
                  <a:lnTo>
                    <a:pt x="219" y="48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0" y="45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1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8" y="53"/>
                  </a:lnTo>
                  <a:lnTo>
                    <a:pt x="209" y="56"/>
                  </a:lnTo>
                  <a:lnTo>
                    <a:pt x="211" y="58"/>
                  </a:lnTo>
                  <a:lnTo>
                    <a:pt x="213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9" y="62"/>
                  </a:lnTo>
                  <a:lnTo>
                    <a:pt x="217" y="74"/>
                  </a:lnTo>
                  <a:lnTo>
                    <a:pt x="219" y="86"/>
                  </a:lnTo>
                  <a:lnTo>
                    <a:pt x="222" y="99"/>
                  </a:lnTo>
                  <a:lnTo>
                    <a:pt x="224" y="113"/>
                  </a:lnTo>
                  <a:lnTo>
                    <a:pt x="219" y="113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7"/>
                  </a:lnTo>
                  <a:lnTo>
                    <a:pt x="213" y="116"/>
                  </a:lnTo>
                  <a:lnTo>
                    <a:pt x="216" y="123"/>
                  </a:lnTo>
                  <a:lnTo>
                    <a:pt x="220" y="129"/>
                  </a:lnTo>
                  <a:lnTo>
                    <a:pt x="227" y="134"/>
                  </a:lnTo>
                  <a:lnTo>
                    <a:pt x="236" y="139"/>
                  </a:lnTo>
                  <a:lnTo>
                    <a:pt x="243" y="143"/>
                  </a:lnTo>
                  <a:lnTo>
                    <a:pt x="247" y="149"/>
                  </a:lnTo>
                  <a:lnTo>
                    <a:pt x="240" y="150"/>
                  </a:lnTo>
                  <a:lnTo>
                    <a:pt x="231" y="149"/>
                  </a:lnTo>
                  <a:lnTo>
                    <a:pt x="222" y="147"/>
                  </a:lnTo>
                  <a:lnTo>
                    <a:pt x="213" y="142"/>
                  </a:lnTo>
                  <a:lnTo>
                    <a:pt x="210" y="135"/>
                  </a:lnTo>
                  <a:lnTo>
                    <a:pt x="209" y="135"/>
                  </a:lnTo>
                  <a:lnTo>
                    <a:pt x="208" y="137"/>
                  </a:lnTo>
                  <a:lnTo>
                    <a:pt x="208" y="143"/>
                  </a:lnTo>
                  <a:lnTo>
                    <a:pt x="201" y="139"/>
                  </a:lnTo>
                  <a:lnTo>
                    <a:pt x="198" y="135"/>
                  </a:lnTo>
                  <a:lnTo>
                    <a:pt x="196" y="133"/>
                  </a:lnTo>
                  <a:lnTo>
                    <a:pt x="194" y="129"/>
                  </a:lnTo>
                  <a:lnTo>
                    <a:pt x="190" y="129"/>
                  </a:lnTo>
                  <a:lnTo>
                    <a:pt x="188" y="130"/>
                  </a:lnTo>
                  <a:lnTo>
                    <a:pt x="187" y="132"/>
                  </a:lnTo>
                  <a:lnTo>
                    <a:pt x="186" y="134"/>
                  </a:lnTo>
                  <a:lnTo>
                    <a:pt x="186" y="141"/>
                  </a:lnTo>
                  <a:lnTo>
                    <a:pt x="181" y="134"/>
                  </a:lnTo>
                  <a:lnTo>
                    <a:pt x="181" y="126"/>
                  </a:lnTo>
                  <a:lnTo>
                    <a:pt x="184" y="118"/>
                  </a:lnTo>
                  <a:lnTo>
                    <a:pt x="189" y="108"/>
                  </a:lnTo>
                  <a:lnTo>
                    <a:pt x="192" y="99"/>
                  </a:lnTo>
                  <a:lnTo>
                    <a:pt x="194" y="90"/>
                  </a:lnTo>
                  <a:lnTo>
                    <a:pt x="192" y="87"/>
                  </a:lnTo>
                  <a:lnTo>
                    <a:pt x="190" y="85"/>
                  </a:lnTo>
                  <a:lnTo>
                    <a:pt x="186" y="85"/>
                  </a:lnTo>
                  <a:lnTo>
                    <a:pt x="181" y="87"/>
                  </a:lnTo>
                  <a:lnTo>
                    <a:pt x="176" y="87"/>
                  </a:lnTo>
                  <a:lnTo>
                    <a:pt x="173" y="86"/>
                  </a:lnTo>
                  <a:lnTo>
                    <a:pt x="170" y="84"/>
                  </a:lnTo>
                  <a:lnTo>
                    <a:pt x="168" y="83"/>
                  </a:lnTo>
                  <a:lnTo>
                    <a:pt x="166" y="80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8" y="70"/>
                  </a:lnTo>
                  <a:lnTo>
                    <a:pt x="145" y="64"/>
                  </a:lnTo>
                  <a:lnTo>
                    <a:pt x="138" y="62"/>
                  </a:lnTo>
                  <a:lnTo>
                    <a:pt x="128" y="62"/>
                  </a:lnTo>
                  <a:lnTo>
                    <a:pt x="118" y="48"/>
                  </a:lnTo>
                  <a:lnTo>
                    <a:pt x="117" y="41"/>
                  </a:lnTo>
                  <a:lnTo>
                    <a:pt x="114" y="39"/>
                  </a:lnTo>
                  <a:lnTo>
                    <a:pt x="111" y="38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5" y="58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8" y="67"/>
                  </a:lnTo>
                  <a:lnTo>
                    <a:pt x="25" y="71"/>
                  </a:lnTo>
                  <a:lnTo>
                    <a:pt x="23" y="78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12" y="87"/>
                  </a:lnTo>
                  <a:lnTo>
                    <a:pt x="7" y="94"/>
                  </a:lnTo>
                  <a:lnTo>
                    <a:pt x="0" y="51"/>
                  </a:lnTo>
                  <a:lnTo>
                    <a:pt x="126" y="28"/>
                  </a:lnTo>
                  <a:lnTo>
                    <a:pt x="146" y="23"/>
                  </a:lnTo>
                  <a:lnTo>
                    <a:pt x="170" y="18"/>
                  </a:lnTo>
                  <a:lnTo>
                    <a:pt x="194" y="14"/>
                  </a:lnTo>
                  <a:lnTo>
                    <a:pt x="206" y="10"/>
                  </a:lnTo>
                  <a:lnTo>
                    <a:pt x="222" y="7"/>
                  </a:lnTo>
                  <a:lnTo>
                    <a:pt x="239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31688DDA-1F0E-09C8-0ACD-3D820C2D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772" y="3128343"/>
              <a:ext cx="44943" cy="1006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8" y="34"/>
                </a:cxn>
                <a:cxn ang="0">
                  <a:pos x="20" y="40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5" h="56">
                  <a:moveTo>
                    <a:pt x="20" y="0"/>
                  </a:moveTo>
                  <a:lnTo>
                    <a:pt x="25" y="4"/>
                  </a:lnTo>
                  <a:lnTo>
                    <a:pt x="25" y="8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44B39BB-F035-6DCE-08B7-3162F3C8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525" y="3518441"/>
              <a:ext cx="1105577" cy="393694"/>
            </a:xfrm>
            <a:custGeom>
              <a:avLst/>
              <a:gdLst/>
              <a:ahLst/>
              <a:cxnLst>
                <a:cxn ang="0">
                  <a:pos x="615" y="2"/>
                </a:cxn>
                <a:cxn ang="0">
                  <a:pos x="612" y="11"/>
                </a:cxn>
                <a:cxn ang="0">
                  <a:pos x="612" y="22"/>
                </a:cxn>
                <a:cxn ang="0">
                  <a:pos x="601" y="32"/>
                </a:cxn>
                <a:cxn ang="0">
                  <a:pos x="587" y="47"/>
                </a:cxn>
                <a:cxn ang="0">
                  <a:pos x="572" y="54"/>
                </a:cxn>
                <a:cxn ang="0">
                  <a:pos x="558" y="65"/>
                </a:cxn>
                <a:cxn ang="0">
                  <a:pos x="556" y="62"/>
                </a:cxn>
                <a:cxn ang="0">
                  <a:pos x="555" y="60"/>
                </a:cxn>
                <a:cxn ang="0">
                  <a:pos x="549" y="61"/>
                </a:cxn>
                <a:cxn ang="0">
                  <a:pos x="547" y="64"/>
                </a:cxn>
                <a:cxn ang="0">
                  <a:pos x="544" y="69"/>
                </a:cxn>
                <a:cxn ang="0">
                  <a:pos x="539" y="71"/>
                </a:cxn>
                <a:cxn ang="0">
                  <a:pos x="534" y="79"/>
                </a:cxn>
                <a:cxn ang="0">
                  <a:pos x="521" y="91"/>
                </a:cxn>
                <a:cxn ang="0">
                  <a:pos x="504" y="107"/>
                </a:cxn>
                <a:cxn ang="0">
                  <a:pos x="481" y="117"/>
                </a:cxn>
                <a:cxn ang="0">
                  <a:pos x="462" y="133"/>
                </a:cxn>
                <a:cxn ang="0">
                  <a:pos x="447" y="153"/>
                </a:cxn>
                <a:cxn ang="0">
                  <a:pos x="441" y="177"/>
                </a:cxn>
                <a:cxn ang="0">
                  <a:pos x="219" y="201"/>
                </a:cxn>
                <a:cxn ang="0">
                  <a:pos x="114" y="212"/>
                </a:cxn>
                <a:cxn ang="0">
                  <a:pos x="31" y="218"/>
                </a:cxn>
                <a:cxn ang="0">
                  <a:pos x="0" y="217"/>
                </a:cxn>
                <a:cxn ang="0">
                  <a:pos x="3" y="215"/>
                </a:cxn>
                <a:cxn ang="0">
                  <a:pos x="7" y="200"/>
                </a:cxn>
                <a:cxn ang="0">
                  <a:pos x="12" y="181"/>
                </a:cxn>
                <a:cxn ang="0">
                  <a:pos x="8" y="175"/>
                </a:cxn>
                <a:cxn ang="0">
                  <a:pos x="15" y="170"/>
                </a:cxn>
                <a:cxn ang="0">
                  <a:pos x="20" y="167"/>
                </a:cxn>
                <a:cxn ang="0">
                  <a:pos x="20" y="160"/>
                </a:cxn>
                <a:cxn ang="0">
                  <a:pos x="19" y="155"/>
                </a:cxn>
                <a:cxn ang="0">
                  <a:pos x="21" y="152"/>
                </a:cxn>
                <a:cxn ang="0">
                  <a:pos x="24" y="151"/>
                </a:cxn>
                <a:cxn ang="0">
                  <a:pos x="28" y="149"/>
                </a:cxn>
                <a:cxn ang="0">
                  <a:pos x="31" y="141"/>
                </a:cxn>
                <a:cxn ang="0">
                  <a:pos x="35" y="135"/>
                </a:cxn>
                <a:cxn ang="0">
                  <a:pos x="36" y="133"/>
                </a:cxn>
                <a:cxn ang="0">
                  <a:pos x="34" y="132"/>
                </a:cxn>
                <a:cxn ang="0">
                  <a:pos x="30" y="127"/>
                </a:cxn>
                <a:cxn ang="0">
                  <a:pos x="36" y="117"/>
                </a:cxn>
                <a:cxn ang="0">
                  <a:pos x="38" y="107"/>
                </a:cxn>
                <a:cxn ang="0">
                  <a:pos x="38" y="104"/>
                </a:cxn>
                <a:cxn ang="0">
                  <a:pos x="41" y="100"/>
                </a:cxn>
                <a:cxn ang="0">
                  <a:pos x="39" y="95"/>
                </a:cxn>
                <a:cxn ang="0">
                  <a:pos x="44" y="93"/>
                </a:cxn>
                <a:cxn ang="0">
                  <a:pos x="48" y="79"/>
                </a:cxn>
                <a:cxn ang="0">
                  <a:pos x="151" y="70"/>
                </a:cxn>
                <a:cxn ang="0">
                  <a:pos x="152" y="62"/>
                </a:cxn>
                <a:cxn ang="0">
                  <a:pos x="151" y="57"/>
                </a:cxn>
                <a:cxn ang="0">
                  <a:pos x="149" y="56"/>
                </a:cxn>
                <a:cxn ang="0">
                  <a:pos x="179" y="53"/>
                </a:cxn>
                <a:cxn ang="0">
                  <a:pos x="251" y="47"/>
                </a:cxn>
                <a:cxn ang="0">
                  <a:pos x="340" y="37"/>
                </a:cxn>
                <a:cxn ang="0">
                  <a:pos x="411" y="32"/>
                </a:cxn>
                <a:cxn ang="0">
                  <a:pos x="471" y="23"/>
                </a:cxn>
                <a:cxn ang="0">
                  <a:pos x="524" y="16"/>
                </a:cxn>
                <a:cxn ang="0">
                  <a:pos x="584" y="7"/>
                </a:cxn>
              </a:cxnLst>
              <a:rect l="0" t="0" r="r" b="b"/>
              <a:pathLst>
                <a:path w="615" h="219">
                  <a:moveTo>
                    <a:pt x="612" y="0"/>
                  </a:moveTo>
                  <a:lnTo>
                    <a:pt x="615" y="2"/>
                  </a:lnTo>
                  <a:lnTo>
                    <a:pt x="615" y="6"/>
                  </a:lnTo>
                  <a:lnTo>
                    <a:pt x="612" y="11"/>
                  </a:lnTo>
                  <a:lnTo>
                    <a:pt x="611" y="16"/>
                  </a:lnTo>
                  <a:lnTo>
                    <a:pt x="612" y="22"/>
                  </a:lnTo>
                  <a:lnTo>
                    <a:pt x="605" y="26"/>
                  </a:lnTo>
                  <a:lnTo>
                    <a:pt x="601" y="32"/>
                  </a:lnTo>
                  <a:lnTo>
                    <a:pt x="596" y="48"/>
                  </a:lnTo>
                  <a:lnTo>
                    <a:pt x="587" y="47"/>
                  </a:lnTo>
                  <a:lnTo>
                    <a:pt x="579" y="49"/>
                  </a:lnTo>
                  <a:lnTo>
                    <a:pt x="572" y="54"/>
                  </a:lnTo>
                  <a:lnTo>
                    <a:pt x="562" y="68"/>
                  </a:lnTo>
                  <a:lnTo>
                    <a:pt x="558" y="65"/>
                  </a:lnTo>
                  <a:lnTo>
                    <a:pt x="556" y="64"/>
                  </a:lnTo>
                  <a:lnTo>
                    <a:pt x="556" y="62"/>
                  </a:lnTo>
                  <a:lnTo>
                    <a:pt x="555" y="61"/>
                  </a:lnTo>
                  <a:lnTo>
                    <a:pt x="555" y="60"/>
                  </a:lnTo>
                  <a:lnTo>
                    <a:pt x="552" y="60"/>
                  </a:lnTo>
                  <a:lnTo>
                    <a:pt x="549" y="61"/>
                  </a:lnTo>
                  <a:lnTo>
                    <a:pt x="548" y="63"/>
                  </a:lnTo>
                  <a:lnTo>
                    <a:pt x="547" y="64"/>
                  </a:lnTo>
                  <a:lnTo>
                    <a:pt x="546" y="67"/>
                  </a:lnTo>
                  <a:lnTo>
                    <a:pt x="544" y="69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0"/>
                  </a:lnTo>
                  <a:lnTo>
                    <a:pt x="534" y="79"/>
                  </a:lnTo>
                  <a:lnTo>
                    <a:pt x="531" y="90"/>
                  </a:lnTo>
                  <a:lnTo>
                    <a:pt x="521" y="91"/>
                  </a:lnTo>
                  <a:lnTo>
                    <a:pt x="512" y="98"/>
                  </a:lnTo>
                  <a:lnTo>
                    <a:pt x="504" y="107"/>
                  </a:lnTo>
                  <a:lnTo>
                    <a:pt x="497" y="116"/>
                  </a:lnTo>
                  <a:lnTo>
                    <a:pt x="481" y="117"/>
                  </a:lnTo>
                  <a:lnTo>
                    <a:pt x="469" y="123"/>
                  </a:lnTo>
                  <a:lnTo>
                    <a:pt x="462" y="133"/>
                  </a:lnTo>
                  <a:lnTo>
                    <a:pt x="459" y="147"/>
                  </a:lnTo>
                  <a:lnTo>
                    <a:pt x="447" y="153"/>
                  </a:lnTo>
                  <a:lnTo>
                    <a:pt x="441" y="153"/>
                  </a:lnTo>
                  <a:lnTo>
                    <a:pt x="441" y="177"/>
                  </a:lnTo>
                  <a:lnTo>
                    <a:pt x="331" y="189"/>
                  </a:lnTo>
                  <a:lnTo>
                    <a:pt x="219" y="201"/>
                  </a:lnTo>
                  <a:lnTo>
                    <a:pt x="166" y="205"/>
                  </a:lnTo>
                  <a:lnTo>
                    <a:pt x="114" y="212"/>
                  </a:lnTo>
                  <a:lnTo>
                    <a:pt x="62" y="217"/>
                  </a:lnTo>
                  <a:lnTo>
                    <a:pt x="31" y="218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6"/>
                  </a:lnTo>
                  <a:lnTo>
                    <a:pt x="3" y="215"/>
                  </a:lnTo>
                  <a:lnTo>
                    <a:pt x="10" y="211"/>
                  </a:lnTo>
                  <a:lnTo>
                    <a:pt x="7" y="200"/>
                  </a:lnTo>
                  <a:lnTo>
                    <a:pt x="8" y="190"/>
                  </a:lnTo>
                  <a:lnTo>
                    <a:pt x="12" y="181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20" y="167"/>
                  </a:lnTo>
                  <a:lnTo>
                    <a:pt x="21" y="163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19" y="155"/>
                  </a:lnTo>
                  <a:lnTo>
                    <a:pt x="20" y="153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7" y="151"/>
                  </a:lnTo>
                  <a:lnTo>
                    <a:pt x="28" y="149"/>
                  </a:lnTo>
                  <a:lnTo>
                    <a:pt x="30" y="145"/>
                  </a:lnTo>
                  <a:lnTo>
                    <a:pt x="31" y="141"/>
                  </a:lnTo>
                  <a:lnTo>
                    <a:pt x="34" y="138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30" y="127"/>
                  </a:lnTo>
                  <a:lnTo>
                    <a:pt x="32" y="121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48" y="79"/>
                  </a:lnTo>
                  <a:lnTo>
                    <a:pt x="100" y="76"/>
                  </a:lnTo>
                  <a:lnTo>
                    <a:pt x="151" y="70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63" y="55"/>
                  </a:lnTo>
                  <a:lnTo>
                    <a:pt x="179" y="53"/>
                  </a:lnTo>
                  <a:lnTo>
                    <a:pt x="197" y="51"/>
                  </a:lnTo>
                  <a:lnTo>
                    <a:pt x="251" y="47"/>
                  </a:lnTo>
                  <a:lnTo>
                    <a:pt x="308" y="42"/>
                  </a:lnTo>
                  <a:lnTo>
                    <a:pt x="340" y="37"/>
                  </a:lnTo>
                  <a:lnTo>
                    <a:pt x="371" y="34"/>
                  </a:lnTo>
                  <a:lnTo>
                    <a:pt x="411" y="32"/>
                  </a:lnTo>
                  <a:lnTo>
                    <a:pt x="449" y="28"/>
                  </a:lnTo>
                  <a:lnTo>
                    <a:pt x="471" y="23"/>
                  </a:lnTo>
                  <a:lnTo>
                    <a:pt x="492" y="20"/>
                  </a:lnTo>
                  <a:lnTo>
                    <a:pt x="524" y="16"/>
                  </a:lnTo>
                  <a:lnTo>
                    <a:pt x="554" y="13"/>
                  </a:lnTo>
                  <a:lnTo>
                    <a:pt x="584" y="7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C0685CEE-5B18-F4B2-40D0-DB34B453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900" y="3392603"/>
              <a:ext cx="1119959" cy="501555"/>
            </a:xfrm>
            <a:custGeom>
              <a:avLst/>
              <a:gdLst/>
              <a:ahLst/>
              <a:cxnLst>
                <a:cxn ang="0">
                  <a:pos x="598" y="21"/>
                </a:cxn>
                <a:cxn ang="0">
                  <a:pos x="598" y="25"/>
                </a:cxn>
                <a:cxn ang="0">
                  <a:pos x="574" y="22"/>
                </a:cxn>
                <a:cxn ang="0">
                  <a:pos x="586" y="34"/>
                </a:cxn>
                <a:cxn ang="0">
                  <a:pos x="570" y="39"/>
                </a:cxn>
                <a:cxn ang="0">
                  <a:pos x="556" y="50"/>
                </a:cxn>
                <a:cxn ang="0">
                  <a:pos x="537" y="36"/>
                </a:cxn>
                <a:cxn ang="0">
                  <a:pos x="558" y="63"/>
                </a:cxn>
                <a:cxn ang="0">
                  <a:pos x="567" y="57"/>
                </a:cxn>
                <a:cxn ang="0">
                  <a:pos x="574" y="58"/>
                </a:cxn>
                <a:cxn ang="0">
                  <a:pos x="592" y="68"/>
                </a:cxn>
                <a:cxn ang="0">
                  <a:pos x="604" y="78"/>
                </a:cxn>
                <a:cxn ang="0">
                  <a:pos x="614" y="55"/>
                </a:cxn>
                <a:cxn ang="0">
                  <a:pos x="623" y="78"/>
                </a:cxn>
                <a:cxn ang="0">
                  <a:pos x="604" y="106"/>
                </a:cxn>
                <a:cxn ang="0">
                  <a:pos x="580" y="98"/>
                </a:cxn>
                <a:cxn ang="0">
                  <a:pos x="571" y="104"/>
                </a:cxn>
                <a:cxn ang="0">
                  <a:pos x="564" y="98"/>
                </a:cxn>
                <a:cxn ang="0">
                  <a:pos x="560" y="110"/>
                </a:cxn>
                <a:cxn ang="0">
                  <a:pos x="545" y="114"/>
                </a:cxn>
                <a:cxn ang="0">
                  <a:pos x="569" y="127"/>
                </a:cxn>
                <a:cxn ang="0">
                  <a:pos x="567" y="135"/>
                </a:cxn>
                <a:cxn ang="0">
                  <a:pos x="560" y="152"/>
                </a:cxn>
                <a:cxn ang="0">
                  <a:pos x="540" y="148"/>
                </a:cxn>
                <a:cxn ang="0">
                  <a:pos x="569" y="154"/>
                </a:cxn>
                <a:cxn ang="0">
                  <a:pos x="585" y="148"/>
                </a:cxn>
                <a:cxn ang="0">
                  <a:pos x="588" y="162"/>
                </a:cxn>
                <a:cxn ang="0">
                  <a:pos x="581" y="168"/>
                </a:cxn>
                <a:cxn ang="0">
                  <a:pos x="564" y="174"/>
                </a:cxn>
                <a:cxn ang="0">
                  <a:pos x="530" y="197"/>
                </a:cxn>
                <a:cxn ang="0">
                  <a:pos x="522" y="187"/>
                </a:cxn>
                <a:cxn ang="0">
                  <a:pos x="509" y="218"/>
                </a:cxn>
                <a:cxn ang="0">
                  <a:pos x="493" y="244"/>
                </a:cxn>
                <a:cxn ang="0">
                  <a:pos x="462" y="274"/>
                </a:cxn>
                <a:cxn ang="0">
                  <a:pos x="435" y="266"/>
                </a:cxn>
                <a:cxn ang="0">
                  <a:pos x="415" y="253"/>
                </a:cxn>
                <a:cxn ang="0">
                  <a:pos x="403" y="247"/>
                </a:cxn>
                <a:cxn ang="0">
                  <a:pos x="396" y="240"/>
                </a:cxn>
                <a:cxn ang="0">
                  <a:pos x="368" y="221"/>
                </a:cxn>
                <a:cxn ang="0">
                  <a:pos x="333" y="210"/>
                </a:cxn>
                <a:cxn ang="0">
                  <a:pos x="266" y="214"/>
                </a:cxn>
                <a:cxn ang="0">
                  <a:pos x="179" y="203"/>
                </a:cxn>
                <a:cxn ang="0">
                  <a:pos x="129" y="215"/>
                </a:cxn>
                <a:cxn ang="0">
                  <a:pos x="106" y="225"/>
                </a:cxn>
                <a:cxn ang="0">
                  <a:pos x="83" y="236"/>
                </a:cxn>
                <a:cxn ang="0">
                  <a:pos x="0" y="247"/>
                </a:cxn>
                <a:cxn ang="0">
                  <a:pos x="18" y="219"/>
                </a:cxn>
                <a:cxn ang="0">
                  <a:pos x="20" y="203"/>
                </a:cxn>
                <a:cxn ang="0">
                  <a:pos x="61" y="183"/>
                </a:cxn>
                <a:cxn ang="0">
                  <a:pos x="88" y="163"/>
                </a:cxn>
                <a:cxn ang="0">
                  <a:pos x="112" y="139"/>
                </a:cxn>
                <a:cxn ang="0">
                  <a:pos x="132" y="126"/>
                </a:cxn>
                <a:cxn ang="0">
                  <a:pos x="158" y="112"/>
                </a:cxn>
                <a:cxn ang="0">
                  <a:pos x="175" y="70"/>
                </a:cxn>
                <a:cxn ang="0">
                  <a:pos x="347" y="48"/>
                </a:cxn>
                <a:cxn ang="0">
                  <a:pos x="494" y="18"/>
                </a:cxn>
                <a:cxn ang="0">
                  <a:pos x="576" y="0"/>
                </a:cxn>
              </a:cxnLst>
              <a:rect l="0" t="0" r="r" b="b"/>
              <a:pathLst>
                <a:path w="623" h="279">
                  <a:moveTo>
                    <a:pt x="576" y="0"/>
                  </a:moveTo>
                  <a:lnTo>
                    <a:pt x="586" y="2"/>
                  </a:lnTo>
                  <a:lnTo>
                    <a:pt x="593" y="9"/>
                  </a:lnTo>
                  <a:lnTo>
                    <a:pt x="600" y="22"/>
                  </a:lnTo>
                  <a:lnTo>
                    <a:pt x="598" y="21"/>
                  </a:lnTo>
                  <a:lnTo>
                    <a:pt x="597" y="19"/>
                  </a:lnTo>
                  <a:lnTo>
                    <a:pt x="592" y="16"/>
                  </a:lnTo>
                  <a:lnTo>
                    <a:pt x="592" y="20"/>
                  </a:lnTo>
                  <a:lnTo>
                    <a:pt x="593" y="22"/>
                  </a:lnTo>
                  <a:lnTo>
                    <a:pt x="598" y="25"/>
                  </a:lnTo>
                  <a:lnTo>
                    <a:pt x="593" y="27"/>
                  </a:lnTo>
                  <a:lnTo>
                    <a:pt x="590" y="25"/>
                  </a:lnTo>
                  <a:lnTo>
                    <a:pt x="585" y="21"/>
                  </a:lnTo>
                  <a:lnTo>
                    <a:pt x="580" y="20"/>
                  </a:lnTo>
                  <a:lnTo>
                    <a:pt x="574" y="22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4" y="27"/>
                  </a:lnTo>
                  <a:lnTo>
                    <a:pt x="586" y="29"/>
                  </a:lnTo>
                  <a:lnTo>
                    <a:pt x="586" y="34"/>
                  </a:lnTo>
                  <a:lnTo>
                    <a:pt x="583" y="34"/>
                  </a:lnTo>
                  <a:lnTo>
                    <a:pt x="580" y="35"/>
                  </a:lnTo>
                  <a:lnTo>
                    <a:pt x="576" y="35"/>
                  </a:lnTo>
                  <a:lnTo>
                    <a:pt x="573" y="36"/>
                  </a:lnTo>
                  <a:lnTo>
                    <a:pt x="570" y="39"/>
                  </a:lnTo>
                  <a:lnTo>
                    <a:pt x="569" y="41"/>
                  </a:lnTo>
                  <a:lnTo>
                    <a:pt x="567" y="44"/>
                  </a:lnTo>
                  <a:lnTo>
                    <a:pt x="560" y="54"/>
                  </a:lnTo>
                  <a:lnTo>
                    <a:pt x="558" y="51"/>
                  </a:lnTo>
                  <a:lnTo>
                    <a:pt x="556" y="50"/>
                  </a:lnTo>
                  <a:lnTo>
                    <a:pt x="547" y="50"/>
                  </a:lnTo>
                  <a:lnTo>
                    <a:pt x="545" y="43"/>
                  </a:lnTo>
                  <a:lnTo>
                    <a:pt x="544" y="35"/>
                  </a:lnTo>
                  <a:lnTo>
                    <a:pt x="541" y="28"/>
                  </a:lnTo>
                  <a:lnTo>
                    <a:pt x="537" y="36"/>
                  </a:lnTo>
                  <a:lnTo>
                    <a:pt x="538" y="43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56" y="64"/>
                  </a:lnTo>
                  <a:lnTo>
                    <a:pt x="558" y="63"/>
                  </a:lnTo>
                  <a:lnTo>
                    <a:pt x="562" y="61"/>
                  </a:lnTo>
                  <a:lnTo>
                    <a:pt x="564" y="58"/>
                  </a:lnTo>
                  <a:lnTo>
                    <a:pt x="566" y="57"/>
                  </a:lnTo>
                  <a:lnTo>
                    <a:pt x="567" y="56"/>
                  </a:lnTo>
                  <a:lnTo>
                    <a:pt x="567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60"/>
                  </a:lnTo>
                  <a:lnTo>
                    <a:pt x="572" y="60"/>
                  </a:lnTo>
                  <a:lnTo>
                    <a:pt x="574" y="58"/>
                  </a:lnTo>
                  <a:lnTo>
                    <a:pt x="584" y="55"/>
                  </a:lnTo>
                  <a:lnTo>
                    <a:pt x="594" y="50"/>
                  </a:lnTo>
                  <a:lnTo>
                    <a:pt x="597" y="57"/>
                  </a:lnTo>
                  <a:lnTo>
                    <a:pt x="597" y="63"/>
                  </a:lnTo>
                  <a:lnTo>
                    <a:pt x="592" y="68"/>
                  </a:lnTo>
                  <a:lnTo>
                    <a:pt x="594" y="69"/>
                  </a:lnTo>
                  <a:lnTo>
                    <a:pt x="595" y="71"/>
                  </a:lnTo>
                  <a:lnTo>
                    <a:pt x="595" y="77"/>
                  </a:lnTo>
                  <a:lnTo>
                    <a:pt x="598" y="82"/>
                  </a:lnTo>
                  <a:lnTo>
                    <a:pt x="604" y="78"/>
                  </a:lnTo>
                  <a:lnTo>
                    <a:pt x="605" y="74"/>
                  </a:lnTo>
                  <a:lnTo>
                    <a:pt x="605" y="61"/>
                  </a:lnTo>
                  <a:lnTo>
                    <a:pt x="606" y="56"/>
                  </a:lnTo>
                  <a:lnTo>
                    <a:pt x="612" y="56"/>
                  </a:lnTo>
                  <a:lnTo>
                    <a:pt x="614" y="55"/>
                  </a:lnTo>
                  <a:lnTo>
                    <a:pt x="614" y="54"/>
                  </a:lnTo>
                  <a:lnTo>
                    <a:pt x="619" y="57"/>
                  </a:lnTo>
                  <a:lnTo>
                    <a:pt x="622" y="63"/>
                  </a:lnTo>
                  <a:lnTo>
                    <a:pt x="623" y="70"/>
                  </a:lnTo>
                  <a:lnTo>
                    <a:pt x="623" y="78"/>
                  </a:lnTo>
                  <a:lnTo>
                    <a:pt x="614" y="78"/>
                  </a:lnTo>
                  <a:lnTo>
                    <a:pt x="613" y="83"/>
                  </a:lnTo>
                  <a:lnTo>
                    <a:pt x="611" y="91"/>
                  </a:lnTo>
                  <a:lnTo>
                    <a:pt x="607" y="99"/>
                  </a:lnTo>
                  <a:lnTo>
                    <a:pt x="604" y="106"/>
                  </a:lnTo>
                  <a:lnTo>
                    <a:pt x="597" y="106"/>
                  </a:lnTo>
                  <a:lnTo>
                    <a:pt x="591" y="107"/>
                  </a:lnTo>
                  <a:lnTo>
                    <a:pt x="585" y="106"/>
                  </a:lnTo>
                  <a:lnTo>
                    <a:pt x="581" y="104"/>
                  </a:lnTo>
                  <a:lnTo>
                    <a:pt x="580" y="98"/>
                  </a:lnTo>
                  <a:lnTo>
                    <a:pt x="578" y="100"/>
                  </a:lnTo>
                  <a:lnTo>
                    <a:pt x="578" y="106"/>
                  </a:lnTo>
                  <a:lnTo>
                    <a:pt x="574" y="106"/>
                  </a:lnTo>
                  <a:lnTo>
                    <a:pt x="572" y="105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0" y="96"/>
                  </a:lnTo>
                  <a:lnTo>
                    <a:pt x="567" y="96"/>
                  </a:lnTo>
                  <a:lnTo>
                    <a:pt x="565" y="97"/>
                  </a:lnTo>
                  <a:lnTo>
                    <a:pt x="564" y="98"/>
                  </a:lnTo>
                  <a:lnTo>
                    <a:pt x="564" y="100"/>
                  </a:lnTo>
                  <a:lnTo>
                    <a:pt x="563" y="103"/>
                  </a:lnTo>
                  <a:lnTo>
                    <a:pt x="563" y="106"/>
                  </a:lnTo>
                  <a:lnTo>
                    <a:pt x="562" y="109"/>
                  </a:lnTo>
                  <a:lnTo>
                    <a:pt x="560" y="110"/>
                  </a:lnTo>
                  <a:lnTo>
                    <a:pt x="550" y="110"/>
                  </a:lnTo>
                  <a:lnTo>
                    <a:pt x="536" y="105"/>
                  </a:lnTo>
                  <a:lnTo>
                    <a:pt x="530" y="106"/>
                  </a:lnTo>
                  <a:lnTo>
                    <a:pt x="537" y="112"/>
                  </a:lnTo>
                  <a:lnTo>
                    <a:pt x="545" y="114"/>
                  </a:lnTo>
                  <a:lnTo>
                    <a:pt x="556" y="117"/>
                  </a:lnTo>
                  <a:lnTo>
                    <a:pt x="574" y="121"/>
                  </a:lnTo>
                  <a:lnTo>
                    <a:pt x="574" y="125"/>
                  </a:lnTo>
                  <a:lnTo>
                    <a:pt x="572" y="127"/>
                  </a:lnTo>
                  <a:lnTo>
                    <a:pt x="569" y="127"/>
                  </a:lnTo>
                  <a:lnTo>
                    <a:pt x="566" y="130"/>
                  </a:lnTo>
                  <a:lnTo>
                    <a:pt x="565" y="132"/>
                  </a:lnTo>
                  <a:lnTo>
                    <a:pt x="566" y="133"/>
                  </a:lnTo>
                  <a:lnTo>
                    <a:pt x="566" y="134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2" y="140"/>
                  </a:lnTo>
                  <a:lnTo>
                    <a:pt x="560" y="152"/>
                  </a:lnTo>
                  <a:lnTo>
                    <a:pt x="550" y="146"/>
                  </a:lnTo>
                  <a:lnTo>
                    <a:pt x="538" y="140"/>
                  </a:lnTo>
                  <a:lnTo>
                    <a:pt x="537" y="142"/>
                  </a:lnTo>
                  <a:lnTo>
                    <a:pt x="537" y="146"/>
                  </a:lnTo>
                  <a:lnTo>
                    <a:pt x="540" y="148"/>
                  </a:lnTo>
                  <a:lnTo>
                    <a:pt x="542" y="152"/>
                  </a:lnTo>
                  <a:lnTo>
                    <a:pt x="549" y="156"/>
                  </a:lnTo>
                  <a:lnTo>
                    <a:pt x="552" y="158"/>
                  </a:lnTo>
                  <a:lnTo>
                    <a:pt x="560" y="158"/>
                  </a:lnTo>
                  <a:lnTo>
                    <a:pt x="569" y="154"/>
                  </a:lnTo>
                  <a:lnTo>
                    <a:pt x="577" y="153"/>
                  </a:lnTo>
                  <a:lnTo>
                    <a:pt x="584" y="155"/>
                  </a:lnTo>
                  <a:lnTo>
                    <a:pt x="583" y="152"/>
                  </a:lnTo>
                  <a:lnTo>
                    <a:pt x="583" y="148"/>
                  </a:lnTo>
                  <a:lnTo>
                    <a:pt x="585" y="148"/>
                  </a:lnTo>
                  <a:lnTo>
                    <a:pt x="586" y="149"/>
                  </a:lnTo>
                  <a:lnTo>
                    <a:pt x="586" y="152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2"/>
                  </a:lnTo>
                  <a:lnTo>
                    <a:pt x="587" y="163"/>
                  </a:lnTo>
                  <a:lnTo>
                    <a:pt x="586" y="166"/>
                  </a:lnTo>
                  <a:lnTo>
                    <a:pt x="586" y="169"/>
                  </a:lnTo>
                  <a:lnTo>
                    <a:pt x="584" y="169"/>
                  </a:lnTo>
                  <a:lnTo>
                    <a:pt x="581" y="168"/>
                  </a:lnTo>
                  <a:lnTo>
                    <a:pt x="580" y="168"/>
                  </a:lnTo>
                  <a:lnTo>
                    <a:pt x="579" y="167"/>
                  </a:lnTo>
                  <a:lnTo>
                    <a:pt x="577" y="166"/>
                  </a:lnTo>
                  <a:lnTo>
                    <a:pt x="572" y="166"/>
                  </a:lnTo>
                  <a:lnTo>
                    <a:pt x="564" y="174"/>
                  </a:lnTo>
                  <a:lnTo>
                    <a:pt x="553" y="179"/>
                  </a:lnTo>
                  <a:lnTo>
                    <a:pt x="541" y="180"/>
                  </a:lnTo>
                  <a:lnTo>
                    <a:pt x="536" y="187"/>
                  </a:lnTo>
                  <a:lnTo>
                    <a:pt x="535" y="190"/>
                  </a:lnTo>
                  <a:lnTo>
                    <a:pt x="530" y="197"/>
                  </a:lnTo>
                  <a:lnTo>
                    <a:pt x="529" y="195"/>
                  </a:lnTo>
                  <a:lnTo>
                    <a:pt x="529" y="194"/>
                  </a:lnTo>
                  <a:lnTo>
                    <a:pt x="528" y="191"/>
                  </a:lnTo>
                  <a:lnTo>
                    <a:pt x="526" y="189"/>
                  </a:lnTo>
                  <a:lnTo>
                    <a:pt x="522" y="187"/>
                  </a:lnTo>
                  <a:lnTo>
                    <a:pt x="519" y="186"/>
                  </a:lnTo>
                  <a:lnTo>
                    <a:pt x="521" y="195"/>
                  </a:lnTo>
                  <a:lnTo>
                    <a:pt x="520" y="204"/>
                  </a:lnTo>
                  <a:lnTo>
                    <a:pt x="515" y="211"/>
                  </a:lnTo>
                  <a:lnTo>
                    <a:pt x="509" y="218"/>
                  </a:lnTo>
                  <a:lnTo>
                    <a:pt x="502" y="226"/>
                  </a:lnTo>
                  <a:lnTo>
                    <a:pt x="498" y="236"/>
                  </a:lnTo>
                  <a:lnTo>
                    <a:pt x="496" y="247"/>
                  </a:lnTo>
                  <a:lnTo>
                    <a:pt x="494" y="246"/>
                  </a:lnTo>
                  <a:lnTo>
                    <a:pt x="493" y="244"/>
                  </a:lnTo>
                  <a:lnTo>
                    <a:pt x="488" y="242"/>
                  </a:lnTo>
                  <a:lnTo>
                    <a:pt x="492" y="259"/>
                  </a:lnTo>
                  <a:lnTo>
                    <a:pt x="491" y="267"/>
                  </a:lnTo>
                  <a:lnTo>
                    <a:pt x="477" y="271"/>
                  </a:lnTo>
                  <a:lnTo>
                    <a:pt x="462" y="274"/>
                  </a:lnTo>
                  <a:lnTo>
                    <a:pt x="449" y="279"/>
                  </a:lnTo>
                  <a:lnTo>
                    <a:pt x="445" y="277"/>
                  </a:lnTo>
                  <a:lnTo>
                    <a:pt x="443" y="273"/>
                  </a:lnTo>
                  <a:lnTo>
                    <a:pt x="437" y="267"/>
                  </a:lnTo>
                  <a:lnTo>
                    <a:pt x="435" y="266"/>
                  </a:lnTo>
                  <a:lnTo>
                    <a:pt x="431" y="265"/>
                  </a:lnTo>
                  <a:lnTo>
                    <a:pt x="429" y="264"/>
                  </a:lnTo>
                  <a:lnTo>
                    <a:pt x="425" y="263"/>
                  </a:lnTo>
                  <a:lnTo>
                    <a:pt x="423" y="261"/>
                  </a:lnTo>
                  <a:lnTo>
                    <a:pt x="415" y="253"/>
                  </a:lnTo>
                  <a:lnTo>
                    <a:pt x="411" y="251"/>
                  </a:lnTo>
                  <a:lnTo>
                    <a:pt x="409" y="250"/>
                  </a:lnTo>
                  <a:lnTo>
                    <a:pt x="408" y="249"/>
                  </a:lnTo>
                  <a:lnTo>
                    <a:pt x="406" y="249"/>
                  </a:lnTo>
                  <a:lnTo>
                    <a:pt x="403" y="247"/>
                  </a:lnTo>
                  <a:lnTo>
                    <a:pt x="402" y="246"/>
                  </a:lnTo>
                  <a:lnTo>
                    <a:pt x="402" y="243"/>
                  </a:lnTo>
                  <a:lnTo>
                    <a:pt x="401" y="242"/>
                  </a:lnTo>
                  <a:lnTo>
                    <a:pt x="399" y="242"/>
                  </a:lnTo>
                  <a:lnTo>
                    <a:pt x="396" y="240"/>
                  </a:lnTo>
                  <a:lnTo>
                    <a:pt x="394" y="240"/>
                  </a:lnTo>
                  <a:lnTo>
                    <a:pt x="392" y="239"/>
                  </a:lnTo>
                  <a:lnTo>
                    <a:pt x="385" y="232"/>
                  </a:lnTo>
                  <a:lnTo>
                    <a:pt x="375" y="225"/>
                  </a:lnTo>
                  <a:lnTo>
                    <a:pt x="368" y="221"/>
                  </a:lnTo>
                  <a:lnTo>
                    <a:pt x="361" y="215"/>
                  </a:lnTo>
                  <a:lnTo>
                    <a:pt x="354" y="210"/>
                  </a:lnTo>
                  <a:lnTo>
                    <a:pt x="350" y="208"/>
                  </a:lnTo>
                  <a:lnTo>
                    <a:pt x="343" y="209"/>
                  </a:lnTo>
                  <a:lnTo>
                    <a:pt x="333" y="210"/>
                  </a:lnTo>
                  <a:lnTo>
                    <a:pt x="323" y="212"/>
                  </a:lnTo>
                  <a:lnTo>
                    <a:pt x="314" y="214"/>
                  </a:lnTo>
                  <a:lnTo>
                    <a:pt x="292" y="218"/>
                  </a:lnTo>
                  <a:lnTo>
                    <a:pt x="268" y="223"/>
                  </a:lnTo>
                  <a:lnTo>
                    <a:pt x="266" y="214"/>
                  </a:lnTo>
                  <a:lnTo>
                    <a:pt x="257" y="200"/>
                  </a:lnTo>
                  <a:lnTo>
                    <a:pt x="237" y="197"/>
                  </a:lnTo>
                  <a:lnTo>
                    <a:pt x="217" y="197"/>
                  </a:lnTo>
                  <a:lnTo>
                    <a:pt x="198" y="200"/>
                  </a:lnTo>
                  <a:lnTo>
                    <a:pt x="179" y="203"/>
                  </a:lnTo>
                  <a:lnTo>
                    <a:pt x="155" y="203"/>
                  </a:lnTo>
                  <a:lnTo>
                    <a:pt x="145" y="205"/>
                  </a:lnTo>
                  <a:lnTo>
                    <a:pt x="141" y="207"/>
                  </a:lnTo>
                  <a:lnTo>
                    <a:pt x="131" y="214"/>
                  </a:lnTo>
                  <a:lnTo>
                    <a:pt x="129" y="215"/>
                  </a:lnTo>
                  <a:lnTo>
                    <a:pt x="126" y="215"/>
                  </a:lnTo>
                  <a:lnTo>
                    <a:pt x="122" y="217"/>
                  </a:lnTo>
                  <a:lnTo>
                    <a:pt x="119" y="219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5" y="226"/>
                  </a:lnTo>
                  <a:lnTo>
                    <a:pt x="103" y="226"/>
                  </a:lnTo>
                  <a:lnTo>
                    <a:pt x="102" y="228"/>
                  </a:lnTo>
                  <a:lnTo>
                    <a:pt x="95" y="232"/>
                  </a:lnTo>
                  <a:lnTo>
                    <a:pt x="83" y="236"/>
                  </a:lnTo>
                  <a:lnTo>
                    <a:pt x="70" y="238"/>
                  </a:lnTo>
                  <a:lnTo>
                    <a:pt x="42" y="240"/>
                  </a:lnTo>
                  <a:lnTo>
                    <a:pt x="30" y="242"/>
                  </a:lnTo>
                  <a:lnTo>
                    <a:pt x="16" y="244"/>
                  </a:lnTo>
                  <a:lnTo>
                    <a:pt x="0" y="247"/>
                  </a:lnTo>
                  <a:lnTo>
                    <a:pt x="0" y="225"/>
                  </a:lnTo>
                  <a:lnTo>
                    <a:pt x="7" y="225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9" y="212"/>
                  </a:lnTo>
                  <a:lnTo>
                    <a:pt x="19" y="210"/>
                  </a:lnTo>
                  <a:lnTo>
                    <a:pt x="20" y="209"/>
                  </a:lnTo>
                  <a:lnTo>
                    <a:pt x="20" y="203"/>
                  </a:lnTo>
                  <a:lnTo>
                    <a:pt x="27" y="196"/>
                  </a:lnTo>
                  <a:lnTo>
                    <a:pt x="37" y="193"/>
                  </a:lnTo>
                  <a:lnTo>
                    <a:pt x="47" y="190"/>
                  </a:lnTo>
                  <a:lnTo>
                    <a:pt x="58" y="186"/>
                  </a:lnTo>
                  <a:lnTo>
                    <a:pt x="61" y="183"/>
                  </a:lnTo>
                  <a:lnTo>
                    <a:pt x="63" y="180"/>
                  </a:lnTo>
                  <a:lnTo>
                    <a:pt x="77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8" y="163"/>
                  </a:lnTo>
                  <a:lnTo>
                    <a:pt x="97" y="148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3" y="140"/>
                  </a:lnTo>
                  <a:lnTo>
                    <a:pt x="119" y="140"/>
                  </a:lnTo>
                  <a:lnTo>
                    <a:pt x="124" y="137"/>
                  </a:lnTo>
                  <a:lnTo>
                    <a:pt x="127" y="132"/>
                  </a:lnTo>
                  <a:lnTo>
                    <a:pt x="132" y="126"/>
                  </a:lnTo>
                  <a:lnTo>
                    <a:pt x="138" y="123"/>
                  </a:lnTo>
                  <a:lnTo>
                    <a:pt x="144" y="121"/>
                  </a:lnTo>
                  <a:lnTo>
                    <a:pt x="151" y="124"/>
                  </a:lnTo>
                  <a:lnTo>
                    <a:pt x="155" y="118"/>
                  </a:lnTo>
                  <a:lnTo>
                    <a:pt x="158" y="112"/>
                  </a:lnTo>
                  <a:lnTo>
                    <a:pt x="161" y="105"/>
                  </a:lnTo>
                  <a:lnTo>
                    <a:pt x="166" y="99"/>
                  </a:lnTo>
                  <a:lnTo>
                    <a:pt x="173" y="96"/>
                  </a:lnTo>
                  <a:lnTo>
                    <a:pt x="176" y="78"/>
                  </a:lnTo>
                  <a:lnTo>
                    <a:pt x="175" y="70"/>
                  </a:lnTo>
                  <a:lnTo>
                    <a:pt x="205" y="69"/>
                  </a:lnTo>
                  <a:lnTo>
                    <a:pt x="236" y="67"/>
                  </a:lnTo>
                  <a:lnTo>
                    <a:pt x="266" y="62"/>
                  </a:lnTo>
                  <a:lnTo>
                    <a:pt x="304" y="55"/>
                  </a:lnTo>
                  <a:lnTo>
                    <a:pt x="347" y="48"/>
                  </a:lnTo>
                  <a:lnTo>
                    <a:pt x="392" y="39"/>
                  </a:lnTo>
                  <a:lnTo>
                    <a:pt x="415" y="34"/>
                  </a:lnTo>
                  <a:lnTo>
                    <a:pt x="441" y="28"/>
                  </a:lnTo>
                  <a:lnTo>
                    <a:pt x="469" y="22"/>
                  </a:lnTo>
                  <a:lnTo>
                    <a:pt x="494" y="18"/>
                  </a:lnTo>
                  <a:lnTo>
                    <a:pt x="519" y="14"/>
                  </a:lnTo>
                  <a:lnTo>
                    <a:pt x="533" y="11"/>
                  </a:lnTo>
                  <a:lnTo>
                    <a:pt x="545" y="6"/>
                  </a:lnTo>
                  <a:lnTo>
                    <a:pt x="560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74D5251D-8166-171A-6596-B06E8D6D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6" y="3818654"/>
              <a:ext cx="710087" cy="744242"/>
            </a:xfrm>
            <a:custGeom>
              <a:avLst/>
              <a:gdLst/>
              <a:ahLst/>
              <a:cxnLst>
                <a:cxn ang="0">
                  <a:pos x="167" y="22"/>
                </a:cxn>
                <a:cxn ang="0">
                  <a:pos x="190" y="42"/>
                </a:cxn>
                <a:cxn ang="0">
                  <a:pos x="206" y="47"/>
                </a:cxn>
                <a:cxn ang="0">
                  <a:pos x="224" y="71"/>
                </a:cxn>
                <a:cxn ang="0">
                  <a:pos x="242" y="93"/>
                </a:cxn>
                <a:cxn ang="0">
                  <a:pos x="248" y="96"/>
                </a:cxn>
                <a:cxn ang="0">
                  <a:pos x="254" y="99"/>
                </a:cxn>
                <a:cxn ang="0">
                  <a:pos x="259" y="101"/>
                </a:cxn>
                <a:cxn ang="0">
                  <a:pos x="265" y="106"/>
                </a:cxn>
                <a:cxn ang="0">
                  <a:pos x="263" y="110"/>
                </a:cxn>
                <a:cxn ang="0">
                  <a:pos x="268" y="112"/>
                </a:cxn>
                <a:cxn ang="0">
                  <a:pos x="291" y="126"/>
                </a:cxn>
                <a:cxn ang="0">
                  <a:pos x="319" y="159"/>
                </a:cxn>
                <a:cxn ang="0">
                  <a:pos x="339" y="181"/>
                </a:cxn>
                <a:cxn ang="0">
                  <a:pos x="347" y="202"/>
                </a:cxn>
                <a:cxn ang="0">
                  <a:pos x="355" y="205"/>
                </a:cxn>
                <a:cxn ang="0">
                  <a:pos x="360" y="210"/>
                </a:cxn>
                <a:cxn ang="0">
                  <a:pos x="361" y="212"/>
                </a:cxn>
                <a:cxn ang="0">
                  <a:pos x="372" y="232"/>
                </a:cxn>
                <a:cxn ang="0">
                  <a:pos x="389" y="246"/>
                </a:cxn>
                <a:cxn ang="0">
                  <a:pos x="387" y="260"/>
                </a:cxn>
                <a:cxn ang="0">
                  <a:pos x="379" y="255"/>
                </a:cxn>
                <a:cxn ang="0">
                  <a:pos x="381" y="275"/>
                </a:cxn>
                <a:cxn ang="0">
                  <a:pos x="372" y="284"/>
                </a:cxn>
                <a:cxn ang="0">
                  <a:pos x="375" y="309"/>
                </a:cxn>
                <a:cxn ang="0">
                  <a:pos x="367" y="314"/>
                </a:cxn>
                <a:cxn ang="0">
                  <a:pos x="360" y="314"/>
                </a:cxn>
                <a:cxn ang="0">
                  <a:pos x="355" y="315"/>
                </a:cxn>
                <a:cxn ang="0">
                  <a:pos x="361" y="318"/>
                </a:cxn>
                <a:cxn ang="0">
                  <a:pos x="369" y="321"/>
                </a:cxn>
                <a:cxn ang="0">
                  <a:pos x="372" y="326"/>
                </a:cxn>
                <a:cxn ang="0">
                  <a:pos x="368" y="331"/>
                </a:cxn>
                <a:cxn ang="0">
                  <a:pos x="361" y="329"/>
                </a:cxn>
                <a:cxn ang="0">
                  <a:pos x="364" y="365"/>
                </a:cxn>
                <a:cxn ang="0">
                  <a:pos x="348" y="373"/>
                </a:cxn>
                <a:cxn ang="0">
                  <a:pos x="322" y="380"/>
                </a:cxn>
                <a:cxn ang="0">
                  <a:pos x="327" y="406"/>
                </a:cxn>
                <a:cxn ang="0">
                  <a:pos x="318" y="410"/>
                </a:cxn>
                <a:cxn ang="0">
                  <a:pos x="316" y="403"/>
                </a:cxn>
                <a:cxn ang="0">
                  <a:pos x="314" y="398"/>
                </a:cxn>
                <a:cxn ang="0">
                  <a:pos x="132" y="407"/>
                </a:cxn>
                <a:cxn ang="0">
                  <a:pos x="112" y="412"/>
                </a:cxn>
                <a:cxn ang="0">
                  <a:pos x="92" y="388"/>
                </a:cxn>
                <a:cxn ang="0">
                  <a:pos x="81" y="371"/>
                </a:cxn>
                <a:cxn ang="0">
                  <a:pos x="81" y="349"/>
                </a:cxn>
                <a:cxn ang="0">
                  <a:pos x="74" y="324"/>
                </a:cxn>
                <a:cxn ang="0">
                  <a:pos x="76" y="286"/>
                </a:cxn>
                <a:cxn ang="0">
                  <a:pos x="77" y="255"/>
                </a:cxn>
                <a:cxn ang="0">
                  <a:pos x="67" y="242"/>
                </a:cxn>
                <a:cxn ang="0">
                  <a:pos x="61" y="231"/>
                </a:cxn>
                <a:cxn ang="0">
                  <a:pos x="47" y="190"/>
                </a:cxn>
                <a:cxn ang="0">
                  <a:pos x="15" y="76"/>
                </a:cxn>
                <a:cxn ang="0">
                  <a:pos x="92" y="13"/>
                </a:cxn>
              </a:cxnLst>
              <a:rect l="0" t="0" r="r" b="b"/>
              <a:pathLst>
                <a:path w="395" h="414">
                  <a:moveTo>
                    <a:pt x="181" y="0"/>
                  </a:moveTo>
                  <a:lnTo>
                    <a:pt x="175" y="12"/>
                  </a:lnTo>
                  <a:lnTo>
                    <a:pt x="167" y="22"/>
                  </a:lnTo>
                  <a:lnTo>
                    <a:pt x="170" y="30"/>
                  </a:lnTo>
                  <a:lnTo>
                    <a:pt x="176" y="35"/>
                  </a:lnTo>
                  <a:lnTo>
                    <a:pt x="190" y="42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6" y="47"/>
                  </a:lnTo>
                  <a:lnTo>
                    <a:pt x="210" y="48"/>
                  </a:lnTo>
                  <a:lnTo>
                    <a:pt x="217" y="58"/>
                  </a:lnTo>
                  <a:lnTo>
                    <a:pt x="224" y="71"/>
                  </a:lnTo>
                  <a:lnTo>
                    <a:pt x="232" y="83"/>
                  </a:lnTo>
                  <a:lnTo>
                    <a:pt x="240" y="92"/>
                  </a:lnTo>
                  <a:lnTo>
                    <a:pt x="242" y="93"/>
                  </a:lnTo>
                  <a:lnTo>
                    <a:pt x="245" y="93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1" y="98"/>
                  </a:lnTo>
                  <a:lnTo>
                    <a:pt x="251" y="99"/>
                  </a:lnTo>
                  <a:lnTo>
                    <a:pt x="254" y="99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9" y="101"/>
                  </a:lnTo>
                  <a:lnTo>
                    <a:pt x="261" y="103"/>
                  </a:lnTo>
                  <a:lnTo>
                    <a:pt x="262" y="105"/>
                  </a:lnTo>
                  <a:lnTo>
                    <a:pt x="265" y="106"/>
                  </a:lnTo>
                  <a:lnTo>
                    <a:pt x="266" y="107"/>
                  </a:lnTo>
                  <a:lnTo>
                    <a:pt x="266" y="110"/>
                  </a:lnTo>
                  <a:lnTo>
                    <a:pt x="263" y="110"/>
                  </a:lnTo>
                  <a:lnTo>
                    <a:pt x="262" y="111"/>
                  </a:lnTo>
                  <a:lnTo>
                    <a:pt x="262" y="112"/>
                  </a:lnTo>
                  <a:lnTo>
                    <a:pt x="268" y="112"/>
                  </a:lnTo>
                  <a:lnTo>
                    <a:pt x="274" y="118"/>
                  </a:lnTo>
                  <a:lnTo>
                    <a:pt x="281" y="121"/>
                  </a:lnTo>
                  <a:lnTo>
                    <a:pt x="291" y="126"/>
                  </a:lnTo>
                  <a:lnTo>
                    <a:pt x="297" y="140"/>
                  </a:lnTo>
                  <a:lnTo>
                    <a:pt x="308" y="150"/>
                  </a:lnTo>
                  <a:lnTo>
                    <a:pt x="319" y="159"/>
                  </a:lnTo>
                  <a:lnTo>
                    <a:pt x="333" y="166"/>
                  </a:lnTo>
                  <a:lnTo>
                    <a:pt x="336" y="174"/>
                  </a:lnTo>
                  <a:lnTo>
                    <a:pt x="339" y="181"/>
                  </a:lnTo>
                  <a:lnTo>
                    <a:pt x="344" y="188"/>
                  </a:lnTo>
                  <a:lnTo>
                    <a:pt x="345" y="197"/>
                  </a:lnTo>
                  <a:lnTo>
                    <a:pt x="347" y="202"/>
                  </a:lnTo>
                  <a:lnTo>
                    <a:pt x="350" y="203"/>
                  </a:lnTo>
                  <a:lnTo>
                    <a:pt x="353" y="204"/>
                  </a:lnTo>
                  <a:lnTo>
                    <a:pt x="355" y="205"/>
                  </a:lnTo>
                  <a:lnTo>
                    <a:pt x="359" y="206"/>
                  </a:lnTo>
                  <a:lnTo>
                    <a:pt x="361" y="208"/>
                  </a:lnTo>
                  <a:lnTo>
                    <a:pt x="360" y="210"/>
                  </a:lnTo>
                  <a:lnTo>
                    <a:pt x="359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1"/>
                  </a:lnTo>
                  <a:lnTo>
                    <a:pt x="368" y="221"/>
                  </a:lnTo>
                  <a:lnTo>
                    <a:pt x="372" y="232"/>
                  </a:lnTo>
                  <a:lnTo>
                    <a:pt x="375" y="245"/>
                  </a:lnTo>
                  <a:lnTo>
                    <a:pt x="383" y="244"/>
                  </a:lnTo>
                  <a:lnTo>
                    <a:pt x="389" y="246"/>
                  </a:lnTo>
                  <a:lnTo>
                    <a:pt x="395" y="247"/>
                  </a:lnTo>
                  <a:lnTo>
                    <a:pt x="392" y="258"/>
                  </a:lnTo>
                  <a:lnTo>
                    <a:pt x="387" y="260"/>
                  </a:lnTo>
                  <a:lnTo>
                    <a:pt x="385" y="260"/>
                  </a:lnTo>
                  <a:lnTo>
                    <a:pt x="381" y="259"/>
                  </a:lnTo>
                  <a:lnTo>
                    <a:pt x="379" y="255"/>
                  </a:lnTo>
                  <a:lnTo>
                    <a:pt x="378" y="263"/>
                  </a:lnTo>
                  <a:lnTo>
                    <a:pt x="380" y="269"/>
                  </a:lnTo>
                  <a:lnTo>
                    <a:pt x="381" y="275"/>
                  </a:lnTo>
                  <a:lnTo>
                    <a:pt x="375" y="275"/>
                  </a:lnTo>
                  <a:lnTo>
                    <a:pt x="373" y="279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4" y="305"/>
                  </a:lnTo>
                  <a:lnTo>
                    <a:pt x="375" y="309"/>
                  </a:lnTo>
                  <a:lnTo>
                    <a:pt x="372" y="310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4" y="315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59" y="312"/>
                  </a:lnTo>
                  <a:lnTo>
                    <a:pt x="357" y="314"/>
                  </a:lnTo>
                  <a:lnTo>
                    <a:pt x="355" y="315"/>
                  </a:lnTo>
                  <a:lnTo>
                    <a:pt x="357" y="317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5" y="319"/>
                  </a:lnTo>
                  <a:lnTo>
                    <a:pt x="367" y="319"/>
                  </a:lnTo>
                  <a:lnTo>
                    <a:pt x="369" y="321"/>
                  </a:lnTo>
                  <a:lnTo>
                    <a:pt x="372" y="321"/>
                  </a:lnTo>
                  <a:lnTo>
                    <a:pt x="373" y="323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1" y="330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4" y="330"/>
                  </a:lnTo>
                  <a:lnTo>
                    <a:pt x="361" y="329"/>
                  </a:lnTo>
                  <a:lnTo>
                    <a:pt x="362" y="340"/>
                  </a:lnTo>
                  <a:lnTo>
                    <a:pt x="362" y="358"/>
                  </a:lnTo>
                  <a:lnTo>
                    <a:pt x="364" y="365"/>
                  </a:lnTo>
                  <a:lnTo>
                    <a:pt x="367" y="374"/>
                  </a:lnTo>
                  <a:lnTo>
                    <a:pt x="358" y="374"/>
                  </a:lnTo>
                  <a:lnTo>
                    <a:pt x="348" y="373"/>
                  </a:lnTo>
                  <a:lnTo>
                    <a:pt x="340" y="371"/>
                  </a:lnTo>
                  <a:lnTo>
                    <a:pt x="336" y="366"/>
                  </a:lnTo>
                  <a:lnTo>
                    <a:pt x="322" y="380"/>
                  </a:lnTo>
                  <a:lnTo>
                    <a:pt x="325" y="387"/>
                  </a:lnTo>
                  <a:lnTo>
                    <a:pt x="327" y="396"/>
                  </a:lnTo>
                  <a:lnTo>
                    <a:pt x="327" y="406"/>
                  </a:lnTo>
                  <a:lnTo>
                    <a:pt x="325" y="414"/>
                  </a:lnTo>
                  <a:lnTo>
                    <a:pt x="322" y="414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5" y="399"/>
                  </a:lnTo>
                  <a:lnTo>
                    <a:pt x="314" y="398"/>
                  </a:lnTo>
                  <a:lnTo>
                    <a:pt x="311" y="396"/>
                  </a:lnTo>
                  <a:lnTo>
                    <a:pt x="222" y="402"/>
                  </a:lnTo>
                  <a:lnTo>
                    <a:pt x="132" y="407"/>
                  </a:lnTo>
                  <a:lnTo>
                    <a:pt x="126" y="408"/>
                  </a:lnTo>
                  <a:lnTo>
                    <a:pt x="120" y="410"/>
                  </a:lnTo>
                  <a:lnTo>
                    <a:pt x="112" y="412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88"/>
                  </a:lnTo>
                  <a:lnTo>
                    <a:pt x="85" y="377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0" y="368"/>
                  </a:lnTo>
                  <a:lnTo>
                    <a:pt x="80" y="359"/>
                  </a:lnTo>
                  <a:lnTo>
                    <a:pt x="81" y="349"/>
                  </a:lnTo>
                  <a:lnTo>
                    <a:pt x="80" y="338"/>
                  </a:lnTo>
                  <a:lnTo>
                    <a:pt x="77" y="330"/>
                  </a:lnTo>
                  <a:lnTo>
                    <a:pt x="74" y="324"/>
                  </a:lnTo>
                  <a:lnTo>
                    <a:pt x="71" y="318"/>
                  </a:lnTo>
                  <a:lnTo>
                    <a:pt x="71" y="302"/>
                  </a:lnTo>
                  <a:lnTo>
                    <a:pt x="76" y="286"/>
                  </a:lnTo>
                  <a:lnTo>
                    <a:pt x="83" y="273"/>
                  </a:lnTo>
                  <a:lnTo>
                    <a:pt x="80" y="265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67" y="242"/>
                  </a:lnTo>
                  <a:lnTo>
                    <a:pt x="66" y="241"/>
                  </a:lnTo>
                  <a:lnTo>
                    <a:pt x="63" y="238"/>
                  </a:lnTo>
                  <a:lnTo>
                    <a:pt x="61" y="231"/>
                  </a:lnTo>
                  <a:lnTo>
                    <a:pt x="57" y="223"/>
                  </a:lnTo>
                  <a:lnTo>
                    <a:pt x="55" y="217"/>
                  </a:lnTo>
                  <a:lnTo>
                    <a:pt x="47" y="190"/>
                  </a:lnTo>
                  <a:lnTo>
                    <a:pt x="40" y="161"/>
                  </a:lnTo>
                  <a:lnTo>
                    <a:pt x="32" y="132"/>
                  </a:lnTo>
                  <a:lnTo>
                    <a:pt x="15" y="76"/>
                  </a:lnTo>
                  <a:lnTo>
                    <a:pt x="0" y="23"/>
                  </a:lnTo>
                  <a:lnTo>
                    <a:pt x="46" y="17"/>
                  </a:lnTo>
                  <a:lnTo>
                    <a:pt x="92" y="13"/>
                  </a:lnTo>
                  <a:lnTo>
                    <a:pt x="138" y="7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3C1EE431-9FC8-F3EC-A655-CDB28616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64" y="3861798"/>
              <a:ext cx="501555" cy="823340"/>
            </a:xfrm>
            <a:custGeom>
              <a:avLst/>
              <a:gdLst/>
              <a:ahLst/>
              <a:cxnLst>
                <a:cxn ang="0">
                  <a:pos x="202" y="46"/>
                </a:cxn>
                <a:cxn ang="0">
                  <a:pos x="232" y="142"/>
                </a:cxn>
                <a:cxn ang="0">
                  <a:pos x="243" y="189"/>
                </a:cxn>
                <a:cxn ang="0">
                  <a:pos x="254" y="215"/>
                </a:cxn>
                <a:cxn ang="0">
                  <a:pos x="263" y="223"/>
                </a:cxn>
                <a:cxn ang="0">
                  <a:pos x="267" y="231"/>
                </a:cxn>
                <a:cxn ang="0">
                  <a:pos x="267" y="243"/>
                </a:cxn>
                <a:cxn ang="0">
                  <a:pos x="267" y="255"/>
                </a:cxn>
                <a:cxn ang="0">
                  <a:pos x="263" y="274"/>
                </a:cxn>
                <a:cxn ang="0">
                  <a:pos x="262" y="294"/>
                </a:cxn>
                <a:cxn ang="0">
                  <a:pos x="271" y="314"/>
                </a:cxn>
                <a:cxn ang="0">
                  <a:pos x="269" y="339"/>
                </a:cxn>
                <a:cxn ang="0">
                  <a:pos x="275" y="351"/>
                </a:cxn>
                <a:cxn ang="0">
                  <a:pos x="279" y="364"/>
                </a:cxn>
                <a:cxn ang="0">
                  <a:pos x="209" y="371"/>
                </a:cxn>
                <a:cxn ang="0">
                  <a:pos x="136" y="382"/>
                </a:cxn>
                <a:cxn ang="0">
                  <a:pos x="100" y="383"/>
                </a:cxn>
                <a:cxn ang="0">
                  <a:pos x="80" y="389"/>
                </a:cxn>
                <a:cxn ang="0">
                  <a:pos x="77" y="404"/>
                </a:cxn>
                <a:cxn ang="0">
                  <a:pos x="88" y="414"/>
                </a:cxn>
                <a:cxn ang="0">
                  <a:pos x="92" y="426"/>
                </a:cxn>
                <a:cxn ang="0">
                  <a:pos x="94" y="444"/>
                </a:cxn>
                <a:cxn ang="0">
                  <a:pos x="91" y="446"/>
                </a:cxn>
                <a:cxn ang="0">
                  <a:pos x="86" y="449"/>
                </a:cxn>
                <a:cxn ang="0">
                  <a:pos x="84" y="448"/>
                </a:cxn>
                <a:cxn ang="0">
                  <a:pos x="79" y="446"/>
                </a:cxn>
                <a:cxn ang="0">
                  <a:pos x="80" y="452"/>
                </a:cxn>
                <a:cxn ang="0">
                  <a:pos x="77" y="458"/>
                </a:cxn>
                <a:cxn ang="0">
                  <a:pos x="70" y="451"/>
                </a:cxn>
                <a:cxn ang="0">
                  <a:pos x="64" y="444"/>
                </a:cxn>
                <a:cxn ang="0">
                  <a:pos x="57" y="431"/>
                </a:cxn>
                <a:cxn ang="0">
                  <a:pos x="46" y="416"/>
                </a:cxn>
                <a:cxn ang="0">
                  <a:pos x="41" y="435"/>
                </a:cxn>
                <a:cxn ang="0">
                  <a:pos x="21" y="449"/>
                </a:cxn>
                <a:cxn ang="0">
                  <a:pos x="15" y="400"/>
                </a:cxn>
                <a:cxn ang="0">
                  <a:pos x="2" y="320"/>
                </a:cxn>
                <a:cxn ang="0">
                  <a:pos x="1" y="277"/>
                </a:cxn>
                <a:cxn ang="0">
                  <a:pos x="5" y="184"/>
                </a:cxn>
                <a:cxn ang="0">
                  <a:pos x="6" y="83"/>
                </a:cxn>
                <a:cxn ang="0">
                  <a:pos x="8" y="31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66" y="14"/>
                </a:cxn>
              </a:cxnLst>
              <a:rect l="0" t="0" r="r" b="b"/>
              <a:pathLst>
                <a:path w="279" h="458">
                  <a:moveTo>
                    <a:pt x="190" y="0"/>
                  </a:moveTo>
                  <a:lnTo>
                    <a:pt x="202" y="46"/>
                  </a:lnTo>
                  <a:lnTo>
                    <a:pt x="218" y="94"/>
                  </a:lnTo>
                  <a:lnTo>
                    <a:pt x="232" y="142"/>
                  </a:lnTo>
                  <a:lnTo>
                    <a:pt x="239" y="174"/>
                  </a:lnTo>
                  <a:lnTo>
                    <a:pt x="243" y="189"/>
                  </a:lnTo>
                  <a:lnTo>
                    <a:pt x="248" y="202"/>
                  </a:lnTo>
                  <a:lnTo>
                    <a:pt x="254" y="215"/>
                  </a:lnTo>
                  <a:lnTo>
                    <a:pt x="260" y="221"/>
                  </a:lnTo>
                  <a:lnTo>
                    <a:pt x="263" y="223"/>
                  </a:lnTo>
                  <a:lnTo>
                    <a:pt x="265" y="227"/>
                  </a:lnTo>
                  <a:lnTo>
                    <a:pt x="267" y="231"/>
                  </a:lnTo>
                  <a:lnTo>
                    <a:pt x="265" y="237"/>
                  </a:lnTo>
                  <a:lnTo>
                    <a:pt x="267" y="243"/>
                  </a:lnTo>
                  <a:lnTo>
                    <a:pt x="271" y="246"/>
                  </a:lnTo>
                  <a:lnTo>
                    <a:pt x="267" y="255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2" y="285"/>
                  </a:lnTo>
                  <a:lnTo>
                    <a:pt x="262" y="294"/>
                  </a:lnTo>
                  <a:lnTo>
                    <a:pt x="265" y="304"/>
                  </a:lnTo>
                  <a:lnTo>
                    <a:pt x="271" y="314"/>
                  </a:lnTo>
                  <a:lnTo>
                    <a:pt x="271" y="334"/>
                  </a:lnTo>
                  <a:lnTo>
                    <a:pt x="269" y="339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79" y="364"/>
                  </a:lnTo>
                  <a:lnTo>
                    <a:pt x="246" y="367"/>
                  </a:lnTo>
                  <a:lnTo>
                    <a:pt x="209" y="371"/>
                  </a:lnTo>
                  <a:lnTo>
                    <a:pt x="172" y="377"/>
                  </a:lnTo>
                  <a:lnTo>
                    <a:pt x="136" y="382"/>
                  </a:lnTo>
                  <a:lnTo>
                    <a:pt x="112" y="382"/>
                  </a:lnTo>
                  <a:lnTo>
                    <a:pt x="100" y="383"/>
                  </a:lnTo>
                  <a:lnTo>
                    <a:pt x="90" y="384"/>
                  </a:lnTo>
                  <a:lnTo>
                    <a:pt x="80" y="389"/>
                  </a:lnTo>
                  <a:lnTo>
                    <a:pt x="74" y="396"/>
                  </a:lnTo>
                  <a:lnTo>
                    <a:pt x="77" y="404"/>
                  </a:lnTo>
                  <a:lnTo>
                    <a:pt x="83" y="410"/>
                  </a:lnTo>
                  <a:lnTo>
                    <a:pt x="88" y="414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35"/>
                  </a:lnTo>
                  <a:lnTo>
                    <a:pt x="94" y="444"/>
                  </a:lnTo>
                  <a:lnTo>
                    <a:pt x="93" y="444"/>
                  </a:lnTo>
                  <a:lnTo>
                    <a:pt x="91" y="446"/>
                  </a:lnTo>
                  <a:lnTo>
                    <a:pt x="88" y="447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4" y="448"/>
                  </a:lnTo>
                  <a:lnTo>
                    <a:pt x="83" y="446"/>
                  </a:lnTo>
                  <a:lnTo>
                    <a:pt x="79" y="446"/>
                  </a:lnTo>
                  <a:lnTo>
                    <a:pt x="79" y="449"/>
                  </a:lnTo>
                  <a:lnTo>
                    <a:pt x="80" y="452"/>
                  </a:lnTo>
                  <a:lnTo>
                    <a:pt x="80" y="458"/>
                  </a:lnTo>
                  <a:lnTo>
                    <a:pt x="77" y="458"/>
                  </a:lnTo>
                  <a:lnTo>
                    <a:pt x="72" y="455"/>
                  </a:lnTo>
                  <a:lnTo>
                    <a:pt x="70" y="451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57" y="444"/>
                  </a:lnTo>
                  <a:lnTo>
                    <a:pt x="57" y="431"/>
                  </a:lnTo>
                  <a:lnTo>
                    <a:pt x="53" y="421"/>
                  </a:lnTo>
                  <a:lnTo>
                    <a:pt x="46" y="416"/>
                  </a:lnTo>
                  <a:lnTo>
                    <a:pt x="42" y="425"/>
                  </a:lnTo>
                  <a:lnTo>
                    <a:pt x="41" y="435"/>
                  </a:lnTo>
                  <a:lnTo>
                    <a:pt x="41" y="449"/>
                  </a:lnTo>
                  <a:lnTo>
                    <a:pt x="21" y="449"/>
                  </a:lnTo>
                  <a:lnTo>
                    <a:pt x="16" y="425"/>
                  </a:lnTo>
                  <a:lnTo>
                    <a:pt x="15" y="400"/>
                  </a:lnTo>
                  <a:lnTo>
                    <a:pt x="13" y="376"/>
                  </a:lnTo>
                  <a:lnTo>
                    <a:pt x="2" y="320"/>
                  </a:lnTo>
                  <a:lnTo>
                    <a:pt x="1" y="299"/>
                  </a:lnTo>
                  <a:lnTo>
                    <a:pt x="1" y="277"/>
                  </a:lnTo>
                  <a:lnTo>
                    <a:pt x="5" y="232"/>
                  </a:lnTo>
                  <a:lnTo>
                    <a:pt x="5" y="184"/>
                  </a:lnTo>
                  <a:lnTo>
                    <a:pt x="6" y="133"/>
                  </a:lnTo>
                  <a:lnTo>
                    <a:pt x="6" y="83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6" y="1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D34D1AFF-4888-CC42-F104-3665952D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24" y="3899550"/>
              <a:ext cx="463803" cy="816149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238" y="221"/>
                </a:cxn>
                <a:cxn ang="0">
                  <a:pos x="251" y="374"/>
                </a:cxn>
                <a:cxn ang="0">
                  <a:pos x="256" y="426"/>
                </a:cxn>
                <a:cxn ang="0">
                  <a:pos x="257" y="433"/>
                </a:cxn>
                <a:cxn ang="0">
                  <a:pos x="244" y="430"/>
                </a:cxn>
                <a:cxn ang="0">
                  <a:pos x="235" y="433"/>
                </a:cxn>
                <a:cxn ang="0">
                  <a:pos x="224" y="428"/>
                </a:cxn>
                <a:cxn ang="0">
                  <a:pos x="203" y="434"/>
                </a:cxn>
                <a:cxn ang="0">
                  <a:pos x="183" y="442"/>
                </a:cxn>
                <a:cxn ang="0">
                  <a:pos x="177" y="452"/>
                </a:cxn>
                <a:cxn ang="0">
                  <a:pos x="165" y="449"/>
                </a:cxn>
                <a:cxn ang="0">
                  <a:pos x="159" y="434"/>
                </a:cxn>
                <a:cxn ang="0">
                  <a:pos x="152" y="425"/>
                </a:cxn>
                <a:cxn ang="0">
                  <a:pos x="148" y="399"/>
                </a:cxn>
                <a:cxn ang="0">
                  <a:pos x="123" y="382"/>
                </a:cxn>
                <a:cxn ang="0">
                  <a:pos x="35" y="389"/>
                </a:cxn>
                <a:cxn ang="0">
                  <a:pos x="0" y="376"/>
                </a:cxn>
                <a:cxn ang="0">
                  <a:pos x="10" y="367"/>
                </a:cxn>
                <a:cxn ang="0">
                  <a:pos x="10" y="339"/>
                </a:cxn>
                <a:cxn ang="0">
                  <a:pos x="14" y="337"/>
                </a:cxn>
                <a:cxn ang="0">
                  <a:pos x="15" y="328"/>
                </a:cxn>
                <a:cxn ang="0">
                  <a:pos x="18" y="313"/>
                </a:cxn>
                <a:cxn ang="0">
                  <a:pos x="38" y="288"/>
                </a:cxn>
                <a:cxn ang="0">
                  <a:pos x="39" y="279"/>
                </a:cxn>
                <a:cxn ang="0">
                  <a:pos x="40" y="273"/>
                </a:cxn>
                <a:cxn ang="0">
                  <a:pos x="47" y="263"/>
                </a:cxn>
                <a:cxn ang="0">
                  <a:pos x="38" y="257"/>
                </a:cxn>
                <a:cxn ang="0">
                  <a:pos x="38" y="248"/>
                </a:cxn>
                <a:cxn ang="0">
                  <a:pos x="38" y="239"/>
                </a:cxn>
                <a:cxn ang="0">
                  <a:pos x="28" y="237"/>
                </a:cxn>
                <a:cxn ang="0">
                  <a:pos x="36" y="229"/>
                </a:cxn>
                <a:cxn ang="0">
                  <a:pos x="32" y="227"/>
                </a:cxn>
                <a:cxn ang="0">
                  <a:pos x="28" y="218"/>
                </a:cxn>
                <a:cxn ang="0">
                  <a:pos x="33" y="213"/>
                </a:cxn>
                <a:cxn ang="0">
                  <a:pos x="33" y="208"/>
                </a:cxn>
                <a:cxn ang="0">
                  <a:pos x="27" y="207"/>
                </a:cxn>
                <a:cxn ang="0">
                  <a:pos x="24" y="197"/>
                </a:cxn>
                <a:cxn ang="0">
                  <a:pos x="30" y="178"/>
                </a:cxn>
                <a:cxn ang="0">
                  <a:pos x="27" y="164"/>
                </a:cxn>
                <a:cxn ang="0">
                  <a:pos x="27" y="158"/>
                </a:cxn>
                <a:cxn ang="0">
                  <a:pos x="18" y="150"/>
                </a:cxn>
                <a:cxn ang="0">
                  <a:pos x="25" y="137"/>
                </a:cxn>
                <a:cxn ang="0">
                  <a:pos x="30" y="135"/>
                </a:cxn>
                <a:cxn ang="0">
                  <a:pos x="22" y="131"/>
                </a:cxn>
                <a:cxn ang="0">
                  <a:pos x="27" y="129"/>
                </a:cxn>
                <a:cxn ang="0">
                  <a:pos x="30" y="115"/>
                </a:cxn>
                <a:cxn ang="0">
                  <a:pos x="29" y="111"/>
                </a:cxn>
                <a:cxn ang="0">
                  <a:pos x="37" y="107"/>
                </a:cxn>
                <a:cxn ang="0">
                  <a:pos x="43" y="88"/>
                </a:cxn>
                <a:cxn ang="0">
                  <a:pos x="60" y="67"/>
                </a:cxn>
                <a:cxn ang="0">
                  <a:pos x="64" y="48"/>
                </a:cxn>
                <a:cxn ang="0">
                  <a:pos x="72" y="31"/>
                </a:cxn>
                <a:cxn ang="0">
                  <a:pos x="75" y="26"/>
                </a:cxn>
                <a:cxn ang="0">
                  <a:pos x="81" y="14"/>
                </a:cxn>
                <a:cxn ang="0">
                  <a:pos x="236" y="0"/>
                </a:cxn>
              </a:cxnLst>
              <a:rect l="0" t="0" r="r" b="b"/>
              <a:pathLst>
                <a:path w="258" h="454">
                  <a:moveTo>
                    <a:pt x="236" y="0"/>
                  </a:moveTo>
                  <a:lnTo>
                    <a:pt x="236" y="4"/>
                  </a:lnTo>
                  <a:lnTo>
                    <a:pt x="238" y="6"/>
                  </a:lnTo>
                  <a:lnTo>
                    <a:pt x="244" y="6"/>
                  </a:lnTo>
                  <a:lnTo>
                    <a:pt x="242" y="114"/>
                  </a:lnTo>
                  <a:lnTo>
                    <a:pt x="238" y="221"/>
                  </a:lnTo>
                  <a:lnTo>
                    <a:pt x="240" y="273"/>
                  </a:lnTo>
                  <a:lnTo>
                    <a:pt x="244" y="325"/>
                  </a:lnTo>
                  <a:lnTo>
                    <a:pt x="251" y="374"/>
                  </a:lnTo>
                  <a:lnTo>
                    <a:pt x="258" y="421"/>
                  </a:lnTo>
                  <a:lnTo>
                    <a:pt x="258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7" y="430"/>
                  </a:lnTo>
                  <a:lnTo>
                    <a:pt x="257" y="433"/>
                  </a:lnTo>
                  <a:lnTo>
                    <a:pt x="255" y="434"/>
                  </a:lnTo>
                  <a:lnTo>
                    <a:pt x="251" y="433"/>
                  </a:lnTo>
                  <a:lnTo>
                    <a:pt x="244" y="430"/>
                  </a:lnTo>
                  <a:lnTo>
                    <a:pt x="240" y="432"/>
                  </a:lnTo>
                  <a:lnTo>
                    <a:pt x="238" y="434"/>
                  </a:lnTo>
                  <a:lnTo>
                    <a:pt x="235" y="433"/>
                  </a:lnTo>
                  <a:lnTo>
                    <a:pt x="230" y="431"/>
                  </a:lnTo>
                  <a:lnTo>
                    <a:pt x="227" y="430"/>
                  </a:lnTo>
                  <a:lnTo>
                    <a:pt x="224" y="428"/>
                  </a:lnTo>
                  <a:lnTo>
                    <a:pt x="221" y="428"/>
                  </a:lnTo>
                  <a:lnTo>
                    <a:pt x="212" y="431"/>
                  </a:lnTo>
                  <a:lnTo>
                    <a:pt x="203" y="434"/>
                  </a:lnTo>
                  <a:lnTo>
                    <a:pt x="194" y="439"/>
                  </a:lnTo>
                  <a:lnTo>
                    <a:pt x="185" y="440"/>
                  </a:lnTo>
                  <a:lnTo>
                    <a:pt x="183" y="442"/>
                  </a:lnTo>
                  <a:lnTo>
                    <a:pt x="180" y="446"/>
                  </a:lnTo>
                  <a:lnTo>
                    <a:pt x="179" y="448"/>
                  </a:lnTo>
                  <a:lnTo>
                    <a:pt x="177" y="452"/>
                  </a:lnTo>
                  <a:lnTo>
                    <a:pt x="173" y="454"/>
                  </a:lnTo>
                  <a:lnTo>
                    <a:pt x="167" y="453"/>
                  </a:lnTo>
                  <a:lnTo>
                    <a:pt x="165" y="449"/>
                  </a:lnTo>
                  <a:lnTo>
                    <a:pt x="163" y="445"/>
                  </a:lnTo>
                  <a:lnTo>
                    <a:pt x="162" y="439"/>
                  </a:lnTo>
                  <a:lnTo>
                    <a:pt x="159" y="434"/>
                  </a:lnTo>
                  <a:lnTo>
                    <a:pt x="158" y="431"/>
                  </a:lnTo>
                  <a:lnTo>
                    <a:pt x="156" y="427"/>
                  </a:lnTo>
                  <a:lnTo>
                    <a:pt x="152" y="425"/>
                  </a:lnTo>
                  <a:lnTo>
                    <a:pt x="145" y="418"/>
                  </a:lnTo>
                  <a:lnTo>
                    <a:pt x="145" y="407"/>
                  </a:lnTo>
                  <a:lnTo>
                    <a:pt x="148" y="399"/>
                  </a:lnTo>
                  <a:lnTo>
                    <a:pt x="150" y="392"/>
                  </a:lnTo>
                  <a:lnTo>
                    <a:pt x="151" y="384"/>
                  </a:lnTo>
                  <a:lnTo>
                    <a:pt x="123" y="382"/>
                  </a:lnTo>
                  <a:lnTo>
                    <a:pt x="94" y="383"/>
                  </a:lnTo>
                  <a:lnTo>
                    <a:pt x="65" y="386"/>
                  </a:lnTo>
                  <a:lnTo>
                    <a:pt x="35" y="389"/>
                  </a:lnTo>
                  <a:lnTo>
                    <a:pt x="4" y="390"/>
                  </a:lnTo>
                  <a:lnTo>
                    <a:pt x="1" y="383"/>
                  </a:lnTo>
                  <a:lnTo>
                    <a:pt x="0" y="376"/>
                  </a:lnTo>
                  <a:lnTo>
                    <a:pt x="1" y="370"/>
                  </a:lnTo>
                  <a:lnTo>
                    <a:pt x="4" y="367"/>
                  </a:lnTo>
                  <a:lnTo>
                    <a:pt x="10" y="36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10" y="339"/>
                  </a:lnTo>
                  <a:lnTo>
                    <a:pt x="11" y="339"/>
                  </a:lnTo>
                  <a:lnTo>
                    <a:pt x="13" y="337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1" y="333"/>
                  </a:lnTo>
                  <a:lnTo>
                    <a:pt x="15" y="328"/>
                  </a:lnTo>
                  <a:lnTo>
                    <a:pt x="18" y="325"/>
                  </a:lnTo>
                  <a:lnTo>
                    <a:pt x="21" y="319"/>
                  </a:lnTo>
                  <a:lnTo>
                    <a:pt x="18" y="313"/>
                  </a:lnTo>
                  <a:lnTo>
                    <a:pt x="30" y="305"/>
                  </a:lnTo>
                  <a:lnTo>
                    <a:pt x="38" y="293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0" y="280"/>
                  </a:lnTo>
                  <a:lnTo>
                    <a:pt x="39" y="279"/>
                  </a:lnTo>
                  <a:lnTo>
                    <a:pt x="33" y="279"/>
                  </a:lnTo>
                  <a:lnTo>
                    <a:pt x="37" y="277"/>
                  </a:lnTo>
                  <a:lnTo>
                    <a:pt x="40" y="273"/>
                  </a:lnTo>
                  <a:lnTo>
                    <a:pt x="50" y="269"/>
                  </a:lnTo>
                  <a:lnTo>
                    <a:pt x="49" y="265"/>
                  </a:lnTo>
                  <a:lnTo>
                    <a:pt x="47" y="263"/>
                  </a:lnTo>
                  <a:lnTo>
                    <a:pt x="45" y="262"/>
                  </a:lnTo>
                  <a:lnTo>
                    <a:pt x="43" y="259"/>
                  </a:lnTo>
                  <a:lnTo>
                    <a:pt x="38" y="257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7" y="246"/>
                  </a:lnTo>
                  <a:lnTo>
                    <a:pt x="37" y="242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30" y="235"/>
                  </a:lnTo>
                  <a:lnTo>
                    <a:pt x="32" y="231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3" y="227"/>
                  </a:lnTo>
                  <a:lnTo>
                    <a:pt x="32" y="227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33" y="213"/>
                  </a:lnTo>
                  <a:lnTo>
                    <a:pt x="36" y="211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29" y="207"/>
                  </a:lnTo>
                  <a:lnTo>
                    <a:pt x="27" y="207"/>
                  </a:lnTo>
                  <a:lnTo>
                    <a:pt x="25" y="206"/>
                  </a:lnTo>
                  <a:lnTo>
                    <a:pt x="24" y="203"/>
                  </a:lnTo>
                  <a:lnTo>
                    <a:pt x="24" y="197"/>
                  </a:lnTo>
                  <a:lnTo>
                    <a:pt x="27" y="194"/>
                  </a:lnTo>
                  <a:lnTo>
                    <a:pt x="31" y="185"/>
                  </a:lnTo>
                  <a:lnTo>
                    <a:pt x="30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7" y="164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27" y="158"/>
                  </a:lnTo>
                  <a:lnTo>
                    <a:pt x="24" y="157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5" y="137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4" y="130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30" y="12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3" y="108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40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54" y="74"/>
                  </a:lnTo>
                  <a:lnTo>
                    <a:pt x="60" y="67"/>
                  </a:lnTo>
                  <a:lnTo>
                    <a:pt x="63" y="60"/>
                  </a:lnTo>
                  <a:lnTo>
                    <a:pt x="61" y="52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132" y="10"/>
                  </a:lnTo>
                  <a:lnTo>
                    <a:pt x="185" y="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1B634725-3573-6E30-B547-34A153A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853" y="4805585"/>
              <a:ext cx="16180" cy="143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9404BB9-0B0E-BB5B-2A29-1DA3E1506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780" y="4490988"/>
              <a:ext cx="1195462" cy="89884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486" y="18"/>
                </a:cxn>
                <a:cxn ang="0">
                  <a:pos x="511" y="76"/>
                </a:cxn>
                <a:cxn ang="0">
                  <a:pos x="573" y="171"/>
                </a:cxn>
                <a:cxn ang="0">
                  <a:pos x="566" y="182"/>
                </a:cxn>
                <a:cxn ang="0">
                  <a:pos x="602" y="248"/>
                </a:cxn>
                <a:cxn ang="0">
                  <a:pos x="636" y="304"/>
                </a:cxn>
                <a:cxn ang="0">
                  <a:pos x="649" y="319"/>
                </a:cxn>
                <a:cxn ang="0">
                  <a:pos x="665" y="395"/>
                </a:cxn>
                <a:cxn ang="0">
                  <a:pos x="656" y="452"/>
                </a:cxn>
                <a:cxn ang="0">
                  <a:pos x="655" y="479"/>
                </a:cxn>
                <a:cxn ang="0">
                  <a:pos x="635" y="496"/>
                </a:cxn>
                <a:cxn ang="0">
                  <a:pos x="613" y="496"/>
                </a:cxn>
                <a:cxn ang="0">
                  <a:pos x="596" y="486"/>
                </a:cxn>
                <a:cxn ang="0">
                  <a:pos x="567" y="447"/>
                </a:cxn>
                <a:cxn ang="0">
                  <a:pos x="542" y="440"/>
                </a:cxn>
                <a:cxn ang="0">
                  <a:pos x="509" y="395"/>
                </a:cxn>
                <a:cxn ang="0">
                  <a:pos x="511" y="374"/>
                </a:cxn>
                <a:cxn ang="0">
                  <a:pos x="496" y="377"/>
                </a:cxn>
                <a:cxn ang="0">
                  <a:pos x="489" y="354"/>
                </a:cxn>
                <a:cxn ang="0">
                  <a:pos x="479" y="357"/>
                </a:cxn>
                <a:cxn ang="0">
                  <a:pos x="473" y="362"/>
                </a:cxn>
                <a:cxn ang="0">
                  <a:pos x="447" y="322"/>
                </a:cxn>
                <a:cxn ang="0">
                  <a:pos x="436" y="311"/>
                </a:cxn>
                <a:cxn ang="0">
                  <a:pos x="444" y="300"/>
                </a:cxn>
                <a:cxn ang="0">
                  <a:pos x="452" y="286"/>
                </a:cxn>
                <a:cxn ang="0">
                  <a:pos x="440" y="270"/>
                </a:cxn>
                <a:cxn ang="0">
                  <a:pos x="428" y="270"/>
                </a:cxn>
                <a:cxn ang="0">
                  <a:pos x="431" y="278"/>
                </a:cxn>
                <a:cxn ang="0">
                  <a:pos x="430" y="288"/>
                </a:cxn>
                <a:cxn ang="0">
                  <a:pos x="421" y="283"/>
                </a:cxn>
                <a:cxn ang="0">
                  <a:pos x="419" y="271"/>
                </a:cxn>
                <a:cxn ang="0">
                  <a:pos x="424" y="204"/>
                </a:cxn>
                <a:cxn ang="0">
                  <a:pos x="400" y="158"/>
                </a:cxn>
                <a:cxn ang="0">
                  <a:pos x="386" y="160"/>
                </a:cxn>
                <a:cxn ang="0">
                  <a:pos x="350" y="126"/>
                </a:cxn>
                <a:cxn ang="0">
                  <a:pos x="330" y="110"/>
                </a:cxn>
                <a:cxn ang="0">
                  <a:pos x="319" y="97"/>
                </a:cxn>
                <a:cxn ang="0">
                  <a:pos x="280" y="87"/>
                </a:cxn>
                <a:cxn ang="0">
                  <a:pos x="262" y="98"/>
                </a:cxn>
                <a:cxn ang="0">
                  <a:pos x="258" y="103"/>
                </a:cxn>
                <a:cxn ang="0">
                  <a:pos x="251" y="110"/>
                </a:cxn>
                <a:cxn ang="0">
                  <a:pos x="232" y="129"/>
                </a:cxn>
                <a:cxn ang="0">
                  <a:pos x="221" y="127"/>
                </a:cxn>
                <a:cxn ang="0">
                  <a:pos x="197" y="138"/>
                </a:cxn>
                <a:cxn ang="0">
                  <a:pos x="176" y="111"/>
                </a:cxn>
                <a:cxn ang="0">
                  <a:pos x="160" y="92"/>
                </a:cxn>
                <a:cxn ang="0">
                  <a:pos x="157" y="88"/>
                </a:cxn>
                <a:cxn ang="0">
                  <a:pos x="147" y="85"/>
                </a:cxn>
                <a:cxn ang="0">
                  <a:pos x="126" y="88"/>
                </a:cxn>
                <a:cxn ang="0">
                  <a:pos x="113" y="74"/>
                </a:cxn>
                <a:cxn ang="0">
                  <a:pos x="78" y="82"/>
                </a:cxn>
                <a:cxn ang="0">
                  <a:pos x="50" y="68"/>
                </a:cxn>
                <a:cxn ang="0">
                  <a:pos x="39" y="74"/>
                </a:cxn>
                <a:cxn ang="0">
                  <a:pos x="34" y="81"/>
                </a:cxn>
                <a:cxn ang="0">
                  <a:pos x="22" y="87"/>
                </a:cxn>
                <a:cxn ang="0">
                  <a:pos x="11" y="62"/>
                </a:cxn>
                <a:cxn ang="0">
                  <a:pos x="14" y="36"/>
                </a:cxn>
                <a:cxn ang="0">
                  <a:pos x="203" y="17"/>
                </a:cxn>
                <a:cxn ang="0">
                  <a:pos x="428" y="28"/>
                </a:cxn>
                <a:cxn ang="0">
                  <a:pos x="444" y="38"/>
                </a:cxn>
                <a:cxn ang="0">
                  <a:pos x="444" y="0"/>
                </a:cxn>
              </a:cxnLst>
              <a:rect l="0" t="0" r="r" b="b"/>
              <a:pathLst>
                <a:path w="665" h="500">
                  <a:moveTo>
                    <a:pt x="265" y="104"/>
                  </a:moveTo>
                  <a:lnTo>
                    <a:pt x="263" y="105"/>
                  </a:lnTo>
                  <a:lnTo>
                    <a:pt x="265" y="104"/>
                  </a:lnTo>
                  <a:close/>
                  <a:moveTo>
                    <a:pt x="444" y="0"/>
                  </a:moveTo>
                  <a:lnTo>
                    <a:pt x="451" y="0"/>
                  </a:lnTo>
                  <a:lnTo>
                    <a:pt x="460" y="1"/>
                  </a:lnTo>
                  <a:lnTo>
                    <a:pt x="472" y="4"/>
                  </a:lnTo>
                  <a:lnTo>
                    <a:pt x="483" y="3"/>
                  </a:lnTo>
                  <a:lnTo>
                    <a:pt x="485" y="10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95" y="28"/>
                  </a:lnTo>
                  <a:lnTo>
                    <a:pt x="499" y="45"/>
                  </a:lnTo>
                  <a:lnTo>
                    <a:pt x="504" y="61"/>
                  </a:lnTo>
                  <a:lnTo>
                    <a:pt x="511" y="76"/>
                  </a:lnTo>
                  <a:lnTo>
                    <a:pt x="524" y="102"/>
                  </a:lnTo>
                  <a:lnTo>
                    <a:pt x="538" y="126"/>
                  </a:lnTo>
                  <a:lnTo>
                    <a:pt x="556" y="150"/>
                  </a:lnTo>
                  <a:lnTo>
                    <a:pt x="574" y="169"/>
                  </a:lnTo>
                  <a:lnTo>
                    <a:pt x="573" y="171"/>
                  </a:lnTo>
                  <a:lnTo>
                    <a:pt x="573" y="172"/>
                  </a:lnTo>
                  <a:lnTo>
                    <a:pt x="572" y="171"/>
                  </a:lnTo>
                  <a:lnTo>
                    <a:pt x="570" y="169"/>
                  </a:lnTo>
                  <a:lnTo>
                    <a:pt x="565" y="169"/>
                  </a:lnTo>
                  <a:lnTo>
                    <a:pt x="566" y="182"/>
                  </a:lnTo>
                  <a:lnTo>
                    <a:pt x="571" y="194"/>
                  </a:lnTo>
                  <a:lnTo>
                    <a:pt x="577" y="206"/>
                  </a:lnTo>
                  <a:lnTo>
                    <a:pt x="586" y="222"/>
                  </a:lnTo>
                  <a:lnTo>
                    <a:pt x="596" y="237"/>
                  </a:lnTo>
                  <a:lnTo>
                    <a:pt x="602" y="248"/>
                  </a:lnTo>
                  <a:lnTo>
                    <a:pt x="610" y="257"/>
                  </a:lnTo>
                  <a:lnTo>
                    <a:pt x="616" y="266"/>
                  </a:lnTo>
                  <a:lnTo>
                    <a:pt x="628" y="290"/>
                  </a:lnTo>
                  <a:lnTo>
                    <a:pt x="636" y="299"/>
                  </a:lnTo>
                  <a:lnTo>
                    <a:pt x="636" y="304"/>
                  </a:lnTo>
                  <a:lnTo>
                    <a:pt x="635" y="306"/>
                  </a:lnTo>
                  <a:lnTo>
                    <a:pt x="634" y="307"/>
                  </a:lnTo>
                  <a:lnTo>
                    <a:pt x="632" y="307"/>
                  </a:lnTo>
                  <a:lnTo>
                    <a:pt x="642" y="312"/>
                  </a:lnTo>
                  <a:lnTo>
                    <a:pt x="649" y="319"/>
                  </a:lnTo>
                  <a:lnTo>
                    <a:pt x="653" y="327"/>
                  </a:lnTo>
                  <a:lnTo>
                    <a:pt x="658" y="341"/>
                  </a:lnTo>
                  <a:lnTo>
                    <a:pt x="662" y="355"/>
                  </a:lnTo>
                  <a:lnTo>
                    <a:pt x="664" y="374"/>
                  </a:lnTo>
                  <a:lnTo>
                    <a:pt x="665" y="395"/>
                  </a:lnTo>
                  <a:lnTo>
                    <a:pt x="665" y="416"/>
                  </a:lnTo>
                  <a:lnTo>
                    <a:pt x="664" y="432"/>
                  </a:lnTo>
                  <a:lnTo>
                    <a:pt x="662" y="439"/>
                  </a:lnTo>
                  <a:lnTo>
                    <a:pt x="658" y="445"/>
                  </a:lnTo>
                  <a:lnTo>
                    <a:pt x="656" y="452"/>
                  </a:lnTo>
                  <a:lnTo>
                    <a:pt x="656" y="458"/>
                  </a:lnTo>
                  <a:lnTo>
                    <a:pt x="658" y="465"/>
                  </a:lnTo>
                  <a:lnTo>
                    <a:pt x="658" y="474"/>
                  </a:lnTo>
                  <a:lnTo>
                    <a:pt x="657" y="476"/>
                  </a:lnTo>
                  <a:lnTo>
                    <a:pt x="655" y="479"/>
                  </a:lnTo>
                  <a:lnTo>
                    <a:pt x="652" y="483"/>
                  </a:lnTo>
                  <a:lnTo>
                    <a:pt x="652" y="488"/>
                  </a:lnTo>
                  <a:lnTo>
                    <a:pt x="645" y="489"/>
                  </a:lnTo>
                  <a:lnTo>
                    <a:pt x="639" y="491"/>
                  </a:lnTo>
                  <a:lnTo>
                    <a:pt x="635" y="496"/>
                  </a:lnTo>
                  <a:lnTo>
                    <a:pt x="629" y="498"/>
                  </a:lnTo>
                  <a:lnTo>
                    <a:pt x="623" y="500"/>
                  </a:lnTo>
                  <a:lnTo>
                    <a:pt x="616" y="496"/>
                  </a:lnTo>
                  <a:lnTo>
                    <a:pt x="615" y="495"/>
                  </a:lnTo>
                  <a:lnTo>
                    <a:pt x="613" y="496"/>
                  </a:lnTo>
                  <a:lnTo>
                    <a:pt x="613" y="493"/>
                  </a:lnTo>
                  <a:lnTo>
                    <a:pt x="610" y="489"/>
                  </a:lnTo>
                  <a:lnTo>
                    <a:pt x="608" y="488"/>
                  </a:lnTo>
                  <a:lnTo>
                    <a:pt x="606" y="486"/>
                  </a:lnTo>
                  <a:lnTo>
                    <a:pt x="596" y="486"/>
                  </a:lnTo>
                  <a:lnTo>
                    <a:pt x="586" y="472"/>
                  </a:lnTo>
                  <a:lnTo>
                    <a:pt x="574" y="456"/>
                  </a:lnTo>
                  <a:lnTo>
                    <a:pt x="571" y="453"/>
                  </a:lnTo>
                  <a:lnTo>
                    <a:pt x="568" y="449"/>
                  </a:lnTo>
                  <a:lnTo>
                    <a:pt x="567" y="447"/>
                  </a:lnTo>
                  <a:lnTo>
                    <a:pt x="565" y="445"/>
                  </a:lnTo>
                  <a:lnTo>
                    <a:pt x="561" y="442"/>
                  </a:lnTo>
                  <a:lnTo>
                    <a:pt x="557" y="440"/>
                  </a:lnTo>
                  <a:lnTo>
                    <a:pt x="549" y="439"/>
                  </a:lnTo>
                  <a:lnTo>
                    <a:pt x="542" y="440"/>
                  </a:lnTo>
                  <a:lnTo>
                    <a:pt x="535" y="438"/>
                  </a:lnTo>
                  <a:lnTo>
                    <a:pt x="523" y="417"/>
                  </a:lnTo>
                  <a:lnTo>
                    <a:pt x="521" y="404"/>
                  </a:lnTo>
                  <a:lnTo>
                    <a:pt x="518" y="399"/>
                  </a:lnTo>
                  <a:lnTo>
                    <a:pt x="509" y="395"/>
                  </a:lnTo>
                  <a:lnTo>
                    <a:pt x="511" y="385"/>
                  </a:lnTo>
                  <a:lnTo>
                    <a:pt x="516" y="379"/>
                  </a:lnTo>
                  <a:lnTo>
                    <a:pt x="521" y="372"/>
                  </a:lnTo>
                  <a:lnTo>
                    <a:pt x="514" y="372"/>
                  </a:lnTo>
                  <a:lnTo>
                    <a:pt x="511" y="374"/>
                  </a:lnTo>
                  <a:lnTo>
                    <a:pt x="510" y="376"/>
                  </a:lnTo>
                  <a:lnTo>
                    <a:pt x="509" y="377"/>
                  </a:lnTo>
                  <a:lnTo>
                    <a:pt x="503" y="389"/>
                  </a:lnTo>
                  <a:lnTo>
                    <a:pt x="499" y="384"/>
                  </a:lnTo>
                  <a:lnTo>
                    <a:pt x="496" y="377"/>
                  </a:lnTo>
                  <a:lnTo>
                    <a:pt x="495" y="369"/>
                  </a:lnTo>
                  <a:lnTo>
                    <a:pt x="495" y="360"/>
                  </a:lnTo>
                  <a:lnTo>
                    <a:pt x="497" y="353"/>
                  </a:lnTo>
                  <a:lnTo>
                    <a:pt x="494" y="351"/>
                  </a:lnTo>
                  <a:lnTo>
                    <a:pt x="489" y="354"/>
                  </a:lnTo>
                  <a:lnTo>
                    <a:pt x="483" y="355"/>
                  </a:lnTo>
                  <a:lnTo>
                    <a:pt x="478" y="353"/>
                  </a:lnTo>
                  <a:lnTo>
                    <a:pt x="476" y="354"/>
                  </a:lnTo>
                  <a:lnTo>
                    <a:pt x="476" y="356"/>
                  </a:lnTo>
                  <a:lnTo>
                    <a:pt x="479" y="357"/>
                  </a:lnTo>
                  <a:lnTo>
                    <a:pt x="480" y="358"/>
                  </a:lnTo>
                  <a:lnTo>
                    <a:pt x="482" y="360"/>
                  </a:lnTo>
                  <a:lnTo>
                    <a:pt x="483" y="362"/>
                  </a:lnTo>
                  <a:lnTo>
                    <a:pt x="483" y="367"/>
                  </a:lnTo>
                  <a:lnTo>
                    <a:pt x="473" y="362"/>
                  </a:lnTo>
                  <a:lnTo>
                    <a:pt x="465" y="356"/>
                  </a:lnTo>
                  <a:lnTo>
                    <a:pt x="459" y="347"/>
                  </a:lnTo>
                  <a:lnTo>
                    <a:pt x="454" y="337"/>
                  </a:lnTo>
                  <a:lnTo>
                    <a:pt x="450" y="327"/>
                  </a:lnTo>
                  <a:lnTo>
                    <a:pt x="447" y="322"/>
                  </a:lnTo>
                  <a:lnTo>
                    <a:pt x="445" y="321"/>
                  </a:lnTo>
                  <a:lnTo>
                    <a:pt x="443" y="319"/>
                  </a:lnTo>
                  <a:lnTo>
                    <a:pt x="438" y="316"/>
                  </a:lnTo>
                  <a:lnTo>
                    <a:pt x="437" y="314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3" y="305"/>
                  </a:lnTo>
                  <a:lnTo>
                    <a:pt x="443" y="302"/>
                  </a:lnTo>
                  <a:lnTo>
                    <a:pt x="444" y="300"/>
                  </a:lnTo>
                  <a:lnTo>
                    <a:pt x="444" y="293"/>
                  </a:lnTo>
                  <a:lnTo>
                    <a:pt x="445" y="291"/>
                  </a:lnTo>
                  <a:lnTo>
                    <a:pt x="447" y="290"/>
                  </a:lnTo>
                  <a:lnTo>
                    <a:pt x="450" y="287"/>
                  </a:lnTo>
                  <a:lnTo>
                    <a:pt x="452" y="286"/>
                  </a:lnTo>
                  <a:lnTo>
                    <a:pt x="453" y="284"/>
                  </a:lnTo>
                  <a:lnTo>
                    <a:pt x="453" y="279"/>
                  </a:lnTo>
                  <a:lnTo>
                    <a:pt x="451" y="272"/>
                  </a:lnTo>
                  <a:lnTo>
                    <a:pt x="446" y="270"/>
                  </a:lnTo>
                  <a:lnTo>
                    <a:pt x="440" y="270"/>
                  </a:lnTo>
                  <a:lnTo>
                    <a:pt x="433" y="269"/>
                  </a:lnTo>
                  <a:lnTo>
                    <a:pt x="426" y="265"/>
                  </a:lnTo>
                  <a:lnTo>
                    <a:pt x="425" y="269"/>
                  </a:lnTo>
                  <a:lnTo>
                    <a:pt x="426" y="270"/>
                  </a:lnTo>
                  <a:lnTo>
                    <a:pt x="428" y="270"/>
                  </a:lnTo>
                  <a:lnTo>
                    <a:pt x="428" y="273"/>
                  </a:lnTo>
                  <a:lnTo>
                    <a:pt x="429" y="274"/>
                  </a:lnTo>
                  <a:lnTo>
                    <a:pt x="429" y="277"/>
                  </a:lnTo>
                  <a:lnTo>
                    <a:pt x="430" y="277"/>
                  </a:lnTo>
                  <a:lnTo>
                    <a:pt x="431" y="278"/>
                  </a:lnTo>
                  <a:lnTo>
                    <a:pt x="433" y="278"/>
                  </a:lnTo>
                  <a:lnTo>
                    <a:pt x="436" y="277"/>
                  </a:lnTo>
                  <a:lnTo>
                    <a:pt x="433" y="281"/>
                  </a:lnTo>
                  <a:lnTo>
                    <a:pt x="433" y="287"/>
                  </a:lnTo>
                  <a:lnTo>
                    <a:pt x="430" y="288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4" y="285"/>
                  </a:lnTo>
                  <a:lnTo>
                    <a:pt x="422" y="284"/>
                  </a:lnTo>
                  <a:lnTo>
                    <a:pt x="421" y="283"/>
                  </a:lnTo>
                  <a:lnTo>
                    <a:pt x="416" y="283"/>
                  </a:lnTo>
                  <a:lnTo>
                    <a:pt x="416" y="277"/>
                  </a:lnTo>
                  <a:lnTo>
                    <a:pt x="418" y="274"/>
                  </a:lnTo>
                  <a:lnTo>
                    <a:pt x="418" y="272"/>
                  </a:lnTo>
                  <a:lnTo>
                    <a:pt x="419" y="271"/>
                  </a:lnTo>
                  <a:lnTo>
                    <a:pt x="419" y="269"/>
                  </a:lnTo>
                  <a:lnTo>
                    <a:pt x="421" y="265"/>
                  </a:lnTo>
                  <a:lnTo>
                    <a:pt x="421" y="246"/>
                  </a:lnTo>
                  <a:lnTo>
                    <a:pt x="423" y="227"/>
                  </a:lnTo>
                  <a:lnTo>
                    <a:pt x="424" y="204"/>
                  </a:lnTo>
                  <a:lnTo>
                    <a:pt x="419" y="183"/>
                  </a:lnTo>
                  <a:lnTo>
                    <a:pt x="412" y="179"/>
                  </a:lnTo>
                  <a:lnTo>
                    <a:pt x="408" y="172"/>
                  </a:lnTo>
                  <a:lnTo>
                    <a:pt x="404" y="165"/>
                  </a:lnTo>
                  <a:lnTo>
                    <a:pt x="400" y="158"/>
                  </a:lnTo>
                  <a:lnTo>
                    <a:pt x="397" y="157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6" y="158"/>
                  </a:lnTo>
                  <a:lnTo>
                    <a:pt x="376" y="152"/>
                  </a:lnTo>
                  <a:lnTo>
                    <a:pt x="360" y="138"/>
                  </a:lnTo>
                  <a:lnTo>
                    <a:pt x="348" y="133"/>
                  </a:lnTo>
                  <a:lnTo>
                    <a:pt x="350" y="126"/>
                  </a:lnTo>
                  <a:lnTo>
                    <a:pt x="347" y="122"/>
                  </a:lnTo>
                  <a:lnTo>
                    <a:pt x="343" y="118"/>
                  </a:lnTo>
                  <a:lnTo>
                    <a:pt x="338" y="116"/>
                  </a:lnTo>
                  <a:lnTo>
                    <a:pt x="332" y="113"/>
                  </a:lnTo>
                  <a:lnTo>
                    <a:pt x="330" y="110"/>
                  </a:lnTo>
                  <a:lnTo>
                    <a:pt x="329" y="108"/>
                  </a:lnTo>
                  <a:lnTo>
                    <a:pt x="327" y="104"/>
                  </a:lnTo>
                  <a:lnTo>
                    <a:pt x="325" y="102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1" y="94"/>
                  </a:lnTo>
                  <a:lnTo>
                    <a:pt x="302" y="90"/>
                  </a:lnTo>
                  <a:lnTo>
                    <a:pt x="295" y="88"/>
                  </a:lnTo>
                  <a:lnTo>
                    <a:pt x="288" y="87"/>
                  </a:lnTo>
                  <a:lnTo>
                    <a:pt x="280" y="87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6"/>
                  </a:lnTo>
                  <a:lnTo>
                    <a:pt x="262" y="98"/>
                  </a:lnTo>
                  <a:lnTo>
                    <a:pt x="260" y="99"/>
                  </a:lnTo>
                  <a:lnTo>
                    <a:pt x="258" y="102"/>
                  </a:lnTo>
                  <a:lnTo>
                    <a:pt x="256" y="102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4"/>
                  </a:lnTo>
                  <a:lnTo>
                    <a:pt x="261" y="105"/>
                  </a:lnTo>
                  <a:lnTo>
                    <a:pt x="263" y="105"/>
                  </a:lnTo>
                  <a:lnTo>
                    <a:pt x="261" y="106"/>
                  </a:lnTo>
                  <a:lnTo>
                    <a:pt x="251" y="110"/>
                  </a:lnTo>
                  <a:lnTo>
                    <a:pt x="241" y="117"/>
                  </a:lnTo>
                  <a:lnTo>
                    <a:pt x="239" y="120"/>
                  </a:lnTo>
                  <a:lnTo>
                    <a:pt x="235" y="124"/>
                  </a:lnTo>
                  <a:lnTo>
                    <a:pt x="233" y="127"/>
                  </a:lnTo>
                  <a:lnTo>
                    <a:pt x="232" y="129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1" y="127"/>
                  </a:lnTo>
                  <a:lnTo>
                    <a:pt x="219" y="131"/>
                  </a:lnTo>
                  <a:lnTo>
                    <a:pt x="217" y="133"/>
                  </a:lnTo>
                  <a:lnTo>
                    <a:pt x="21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4" y="130"/>
                  </a:lnTo>
                  <a:lnTo>
                    <a:pt x="189" y="122"/>
                  </a:lnTo>
                  <a:lnTo>
                    <a:pt x="183" y="116"/>
                  </a:lnTo>
                  <a:lnTo>
                    <a:pt x="174" y="113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171" y="101"/>
                  </a:lnTo>
                  <a:lnTo>
                    <a:pt x="157" y="96"/>
                  </a:lnTo>
                  <a:lnTo>
                    <a:pt x="160" y="92"/>
                  </a:lnTo>
                  <a:lnTo>
                    <a:pt x="167" y="85"/>
                  </a:lnTo>
                  <a:lnTo>
                    <a:pt x="169" y="82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5" y="88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26" y="88"/>
                  </a:lnTo>
                  <a:lnTo>
                    <a:pt x="118" y="88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18" y="76"/>
                  </a:lnTo>
                  <a:lnTo>
                    <a:pt x="113" y="74"/>
                  </a:lnTo>
                  <a:lnTo>
                    <a:pt x="106" y="73"/>
                  </a:lnTo>
                  <a:lnTo>
                    <a:pt x="100" y="71"/>
                  </a:lnTo>
                  <a:lnTo>
                    <a:pt x="96" y="70"/>
                  </a:lnTo>
                  <a:lnTo>
                    <a:pt x="88" y="77"/>
                  </a:lnTo>
                  <a:lnTo>
                    <a:pt x="78" y="82"/>
                  </a:lnTo>
                  <a:lnTo>
                    <a:pt x="67" y="84"/>
                  </a:lnTo>
                  <a:lnTo>
                    <a:pt x="56" y="88"/>
                  </a:lnTo>
                  <a:lnTo>
                    <a:pt x="55" y="83"/>
                  </a:lnTo>
                  <a:lnTo>
                    <a:pt x="53" y="7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39" y="74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4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19" y="81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1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4" y="36"/>
                  </a:lnTo>
                  <a:lnTo>
                    <a:pt x="34" y="36"/>
                  </a:lnTo>
                  <a:lnTo>
                    <a:pt x="75" y="32"/>
                  </a:lnTo>
                  <a:lnTo>
                    <a:pt x="118" y="27"/>
                  </a:lnTo>
                  <a:lnTo>
                    <a:pt x="161" y="21"/>
                  </a:lnTo>
                  <a:lnTo>
                    <a:pt x="203" y="17"/>
                  </a:lnTo>
                  <a:lnTo>
                    <a:pt x="213" y="40"/>
                  </a:lnTo>
                  <a:lnTo>
                    <a:pt x="268" y="38"/>
                  </a:lnTo>
                  <a:lnTo>
                    <a:pt x="323" y="33"/>
                  </a:lnTo>
                  <a:lnTo>
                    <a:pt x="376" y="29"/>
                  </a:lnTo>
                  <a:lnTo>
                    <a:pt x="428" y="28"/>
                  </a:lnTo>
                  <a:lnTo>
                    <a:pt x="428" y="33"/>
                  </a:lnTo>
                  <a:lnTo>
                    <a:pt x="429" y="38"/>
                  </a:lnTo>
                  <a:lnTo>
                    <a:pt x="433" y="42"/>
                  </a:lnTo>
                  <a:lnTo>
                    <a:pt x="440" y="41"/>
                  </a:lnTo>
                  <a:lnTo>
                    <a:pt x="444" y="38"/>
                  </a:lnTo>
                  <a:lnTo>
                    <a:pt x="445" y="32"/>
                  </a:lnTo>
                  <a:lnTo>
                    <a:pt x="445" y="25"/>
                  </a:lnTo>
                  <a:lnTo>
                    <a:pt x="443" y="11"/>
                  </a:lnTo>
                  <a:lnTo>
                    <a:pt x="441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0EBE8F8D-1374-22E8-3514-4B569989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8" y="4266278"/>
              <a:ext cx="737051" cy="639976"/>
            </a:xfrm>
            <a:custGeom>
              <a:avLst/>
              <a:gdLst/>
              <a:ahLst/>
              <a:cxnLst>
                <a:cxn ang="0">
                  <a:pos x="217" y="9"/>
                </a:cxn>
                <a:cxn ang="0">
                  <a:pos x="224" y="11"/>
                </a:cxn>
                <a:cxn ang="0">
                  <a:pos x="225" y="28"/>
                </a:cxn>
                <a:cxn ang="0">
                  <a:pos x="228" y="46"/>
                </a:cxn>
                <a:cxn ang="0">
                  <a:pos x="226" y="72"/>
                </a:cxn>
                <a:cxn ang="0">
                  <a:pos x="226" y="87"/>
                </a:cxn>
                <a:cxn ang="0">
                  <a:pos x="212" y="116"/>
                </a:cxn>
                <a:cxn ang="0">
                  <a:pos x="203" y="144"/>
                </a:cxn>
                <a:cxn ang="0">
                  <a:pos x="200" y="159"/>
                </a:cxn>
                <a:cxn ang="0">
                  <a:pos x="196" y="185"/>
                </a:cxn>
                <a:cxn ang="0">
                  <a:pos x="338" y="205"/>
                </a:cxn>
                <a:cxn ang="0">
                  <a:pos x="361" y="254"/>
                </a:cxn>
                <a:cxn ang="0">
                  <a:pos x="327" y="240"/>
                </a:cxn>
                <a:cxn ang="0">
                  <a:pos x="304" y="268"/>
                </a:cxn>
                <a:cxn ang="0">
                  <a:pos x="352" y="262"/>
                </a:cxn>
                <a:cxn ang="0">
                  <a:pos x="344" y="270"/>
                </a:cxn>
                <a:cxn ang="0">
                  <a:pos x="367" y="280"/>
                </a:cxn>
                <a:cxn ang="0">
                  <a:pos x="372" y="266"/>
                </a:cxn>
                <a:cxn ang="0">
                  <a:pos x="383" y="286"/>
                </a:cxn>
                <a:cxn ang="0">
                  <a:pos x="367" y="297"/>
                </a:cxn>
                <a:cxn ang="0">
                  <a:pos x="361" y="306"/>
                </a:cxn>
                <a:cxn ang="0">
                  <a:pos x="365" y="317"/>
                </a:cxn>
                <a:cxn ang="0">
                  <a:pos x="376" y="325"/>
                </a:cxn>
                <a:cxn ang="0">
                  <a:pos x="383" y="325"/>
                </a:cxn>
                <a:cxn ang="0">
                  <a:pos x="392" y="331"/>
                </a:cxn>
                <a:cxn ang="0">
                  <a:pos x="410" y="347"/>
                </a:cxn>
                <a:cxn ang="0">
                  <a:pos x="394" y="342"/>
                </a:cxn>
                <a:cxn ang="0">
                  <a:pos x="384" y="343"/>
                </a:cxn>
                <a:cxn ang="0">
                  <a:pos x="368" y="332"/>
                </a:cxn>
                <a:cxn ang="0">
                  <a:pos x="356" y="326"/>
                </a:cxn>
                <a:cxn ang="0">
                  <a:pos x="333" y="318"/>
                </a:cxn>
                <a:cxn ang="0">
                  <a:pos x="320" y="321"/>
                </a:cxn>
                <a:cxn ang="0">
                  <a:pos x="333" y="332"/>
                </a:cxn>
                <a:cxn ang="0">
                  <a:pos x="326" y="336"/>
                </a:cxn>
                <a:cxn ang="0">
                  <a:pos x="324" y="354"/>
                </a:cxn>
                <a:cxn ang="0">
                  <a:pos x="312" y="340"/>
                </a:cxn>
                <a:cxn ang="0">
                  <a:pos x="299" y="335"/>
                </a:cxn>
                <a:cxn ang="0">
                  <a:pos x="262" y="350"/>
                </a:cxn>
                <a:cxn ang="0">
                  <a:pos x="236" y="314"/>
                </a:cxn>
                <a:cxn ang="0">
                  <a:pos x="217" y="320"/>
                </a:cxn>
                <a:cxn ang="0">
                  <a:pos x="185" y="294"/>
                </a:cxn>
                <a:cxn ang="0">
                  <a:pos x="158" y="311"/>
                </a:cxn>
                <a:cxn ang="0">
                  <a:pos x="158" y="319"/>
                </a:cxn>
                <a:cxn ang="0">
                  <a:pos x="127" y="320"/>
                </a:cxn>
                <a:cxn ang="0">
                  <a:pos x="77" y="305"/>
                </a:cxn>
                <a:cxn ang="0">
                  <a:pos x="58" y="294"/>
                </a:cxn>
                <a:cxn ang="0">
                  <a:pos x="22" y="311"/>
                </a:cxn>
                <a:cxn ang="0">
                  <a:pos x="32" y="300"/>
                </a:cxn>
                <a:cxn ang="0">
                  <a:pos x="35" y="271"/>
                </a:cxn>
                <a:cxn ang="0">
                  <a:pos x="37" y="229"/>
                </a:cxn>
                <a:cxn ang="0">
                  <a:pos x="44" y="173"/>
                </a:cxn>
                <a:cxn ang="0">
                  <a:pos x="27" y="144"/>
                </a:cxn>
                <a:cxn ang="0">
                  <a:pos x="0" y="10"/>
                </a:cxn>
              </a:cxnLst>
              <a:rect l="0" t="0" r="r" b="b"/>
              <a:pathLst>
                <a:path w="410" h="356">
                  <a:moveTo>
                    <a:pt x="191" y="0"/>
                  </a:moveTo>
                  <a:lnTo>
                    <a:pt x="217" y="2"/>
                  </a:lnTo>
                  <a:lnTo>
                    <a:pt x="216" y="5"/>
                  </a:lnTo>
                  <a:lnTo>
                    <a:pt x="214" y="7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9" y="7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3" y="13"/>
                  </a:lnTo>
                  <a:lnTo>
                    <a:pt x="223" y="18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6" y="26"/>
                  </a:lnTo>
                  <a:lnTo>
                    <a:pt x="225" y="28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4" y="34"/>
                  </a:lnTo>
                  <a:lnTo>
                    <a:pt x="226" y="35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33" y="53"/>
                  </a:lnTo>
                  <a:lnTo>
                    <a:pt x="236" y="56"/>
                  </a:lnTo>
                  <a:lnTo>
                    <a:pt x="239" y="60"/>
                  </a:lnTo>
                  <a:lnTo>
                    <a:pt x="236" y="65"/>
                  </a:lnTo>
                  <a:lnTo>
                    <a:pt x="229" y="68"/>
                  </a:lnTo>
                  <a:lnTo>
                    <a:pt x="226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34" y="80"/>
                  </a:lnTo>
                  <a:lnTo>
                    <a:pt x="231" y="83"/>
                  </a:lnTo>
                  <a:lnTo>
                    <a:pt x="228" y="84"/>
                  </a:lnTo>
                  <a:lnTo>
                    <a:pt x="226" y="87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31" y="89"/>
                  </a:lnTo>
                  <a:lnTo>
                    <a:pt x="223" y="100"/>
                  </a:lnTo>
                  <a:lnTo>
                    <a:pt x="211" y="108"/>
                  </a:lnTo>
                  <a:lnTo>
                    <a:pt x="212" y="116"/>
                  </a:lnTo>
                  <a:lnTo>
                    <a:pt x="207" y="124"/>
                  </a:lnTo>
                  <a:lnTo>
                    <a:pt x="203" y="131"/>
                  </a:lnTo>
                  <a:lnTo>
                    <a:pt x="200" y="137"/>
                  </a:lnTo>
                  <a:lnTo>
                    <a:pt x="200" y="140"/>
                  </a:lnTo>
                  <a:lnTo>
                    <a:pt x="202" y="143"/>
                  </a:lnTo>
                  <a:lnTo>
                    <a:pt x="203" y="144"/>
                  </a:lnTo>
                  <a:lnTo>
                    <a:pt x="203" y="147"/>
                  </a:lnTo>
                  <a:lnTo>
                    <a:pt x="197" y="147"/>
                  </a:lnTo>
                  <a:lnTo>
                    <a:pt x="197" y="151"/>
                  </a:lnTo>
                  <a:lnTo>
                    <a:pt x="199" y="153"/>
                  </a:lnTo>
                  <a:lnTo>
                    <a:pt x="200" y="156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96" y="178"/>
                  </a:lnTo>
                  <a:lnTo>
                    <a:pt x="196" y="185"/>
                  </a:lnTo>
                  <a:lnTo>
                    <a:pt x="191" y="191"/>
                  </a:lnTo>
                  <a:lnTo>
                    <a:pt x="269" y="185"/>
                  </a:lnTo>
                  <a:lnTo>
                    <a:pt x="346" y="179"/>
                  </a:lnTo>
                  <a:lnTo>
                    <a:pt x="344" y="187"/>
                  </a:lnTo>
                  <a:lnTo>
                    <a:pt x="341" y="196"/>
                  </a:lnTo>
                  <a:lnTo>
                    <a:pt x="338" y="205"/>
                  </a:lnTo>
                  <a:lnTo>
                    <a:pt x="342" y="216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3" y="249"/>
                  </a:lnTo>
                  <a:lnTo>
                    <a:pt x="362" y="252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4" y="249"/>
                  </a:lnTo>
                  <a:lnTo>
                    <a:pt x="349" y="247"/>
                  </a:lnTo>
                  <a:lnTo>
                    <a:pt x="335" y="247"/>
                  </a:lnTo>
                  <a:lnTo>
                    <a:pt x="332" y="244"/>
                  </a:lnTo>
                  <a:lnTo>
                    <a:pt x="327" y="240"/>
                  </a:lnTo>
                  <a:lnTo>
                    <a:pt x="323" y="236"/>
                  </a:lnTo>
                  <a:lnTo>
                    <a:pt x="316" y="235"/>
                  </a:lnTo>
                  <a:lnTo>
                    <a:pt x="306" y="242"/>
                  </a:lnTo>
                  <a:lnTo>
                    <a:pt x="299" y="251"/>
                  </a:lnTo>
                  <a:lnTo>
                    <a:pt x="296" y="263"/>
                  </a:lnTo>
                  <a:lnTo>
                    <a:pt x="304" y="268"/>
                  </a:lnTo>
                  <a:lnTo>
                    <a:pt x="313" y="269"/>
                  </a:lnTo>
                  <a:lnTo>
                    <a:pt x="325" y="268"/>
                  </a:lnTo>
                  <a:lnTo>
                    <a:pt x="335" y="265"/>
                  </a:lnTo>
                  <a:lnTo>
                    <a:pt x="344" y="262"/>
                  </a:lnTo>
                  <a:lnTo>
                    <a:pt x="349" y="261"/>
                  </a:lnTo>
                  <a:lnTo>
                    <a:pt x="352" y="262"/>
                  </a:lnTo>
                  <a:lnTo>
                    <a:pt x="352" y="264"/>
                  </a:lnTo>
                  <a:lnTo>
                    <a:pt x="351" y="265"/>
                  </a:lnTo>
                  <a:lnTo>
                    <a:pt x="348" y="266"/>
                  </a:lnTo>
                  <a:lnTo>
                    <a:pt x="347" y="268"/>
                  </a:lnTo>
                  <a:lnTo>
                    <a:pt x="345" y="269"/>
                  </a:lnTo>
                  <a:lnTo>
                    <a:pt x="344" y="270"/>
                  </a:lnTo>
                  <a:lnTo>
                    <a:pt x="344" y="272"/>
                  </a:lnTo>
                  <a:lnTo>
                    <a:pt x="348" y="277"/>
                  </a:lnTo>
                  <a:lnTo>
                    <a:pt x="356" y="280"/>
                  </a:lnTo>
                  <a:lnTo>
                    <a:pt x="363" y="283"/>
                  </a:lnTo>
                  <a:lnTo>
                    <a:pt x="366" y="282"/>
                  </a:lnTo>
                  <a:lnTo>
                    <a:pt x="367" y="280"/>
                  </a:lnTo>
                  <a:lnTo>
                    <a:pt x="368" y="278"/>
                  </a:lnTo>
                  <a:lnTo>
                    <a:pt x="368" y="276"/>
                  </a:lnTo>
                  <a:lnTo>
                    <a:pt x="369" y="273"/>
                  </a:lnTo>
                  <a:lnTo>
                    <a:pt x="369" y="270"/>
                  </a:lnTo>
                  <a:lnTo>
                    <a:pt x="370" y="269"/>
                  </a:lnTo>
                  <a:lnTo>
                    <a:pt x="372" y="266"/>
                  </a:lnTo>
                  <a:lnTo>
                    <a:pt x="377" y="266"/>
                  </a:lnTo>
                  <a:lnTo>
                    <a:pt x="376" y="272"/>
                  </a:lnTo>
                  <a:lnTo>
                    <a:pt x="377" y="276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3" y="286"/>
                  </a:lnTo>
                  <a:lnTo>
                    <a:pt x="377" y="286"/>
                  </a:lnTo>
                  <a:lnTo>
                    <a:pt x="373" y="287"/>
                  </a:lnTo>
                  <a:lnTo>
                    <a:pt x="370" y="289"/>
                  </a:lnTo>
                  <a:lnTo>
                    <a:pt x="368" y="291"/>
                  </a:lnTo>
                  <a:lnTo>
                    <a:pt x="367" y="293"/>
                  </a:lnTo>
                  <a:lnTo>
                    <a:pt x="367" y="297"/>
                  </a:lnTo>
                  <a:lnTo>
                    <a:pt x="369" y="300"/>
                  </a:lnTo>
                  <a:lnTo>
                    <a:pt x="363" y="300"/>
                  </a:lnTo>
                  <a:lnTo>
                    <a:pt x="362" y="301"/>
                  </a:lnTo>
                  <a:lnTo>
                    <a:pt x="362" y="304"/>
                  </a:lnTo>
                  <a:lnTo>
                    <a:pt x="361" y="305"/>
                  </a:lnTo>
                  <a:lnTo>
                    <a:pt x="361" y="306"/>
                  </a:lnTo>
                  <a:lnTo>
                    <a:pt x="360" y="307"/>
                  </a:lnTo>
                  <a:lnTo>
                    <a:pt x="358" y="308"/>
                  </a:lnTo>
                  <a:lnTo>
                    <a:pt x="358" y="313"/>
                  </a:lnTo>
                  <a:lnTo>
                    <a:pt x="360" y="315"/>
                  </a:lnTo>
                  <a:lnTo>
                    <a:pt x="362" y="317"/>
                  </a:lnTo>
                  <a:lnTo>
                    <a:pt x="365" y="317"/>
                  </a:lnTo>
                  <a:lnTo>
                    <a:pt x="368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5" y="321"/>
                  </a:lnTo>
                  <a:lnTo>
                    <a:pt x="375" y="324"/>
                  </a:lnTo>
                  <a:lnTo>
                    <a:pt x="376" y="325"/>
                  </a:lnTo>
                  <a:lnTo>
                    <a:pt x="376" y="327"/>
                  </a:lnTo>
                  <a:lnTo>
                    <a:pt x="377" y="328"/>
                  </a:lnTo>
                  <a:lnTo>
                    <a:pt x="379" y="328"/>
                  </a:lnTo>
                  <a:lnTo>
                    <a:pt x="380" y="327"/>
                  </a:lnTo>
                  <a:lnTo>
                    <a:pt x="382" y="326"/>
                  </a:lnTo>
                  <a:lnTo>
                    <a:pt x="383" y="325"/>
                  </a:lnTo>
                  <a:lnTo>
                    <a:pt x="386" y="326"/>
                  </a:lnTo>
                  <a:lnTo>
                    <a:pt x="387" y="326"/>
                  </a:lnTo>
                  <a:lnTo>
                    <a:pt x="387" y="327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2" y="331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3" y="331"/>
                  </a:lnTo>
                  <a:lnTo>
                    <a:pt x="406" y="335"/>
                  </a:lnTo>
                  <a:lnTo>
                    <a:pt x="410" y="341"/>
                  </a:lnTo>
                  <a:lnTo>
                    <a:pt x="410" y="347"/>
                  </a:lnTo>
                  <a:lnTo>
                    <a:pt x="408" y="354"/>
                  </a:lnTo>
                  <a:lnTo>
                    <a:pt x="404" y="353"/>
                  </a:lnTo>
                  <a:lnTo>
                    <a:pt x="401" y="350"/>
                  </a:lnTo>
                  <a:lnTo>
                    <a:pt x="398" y="348"/>
                  </a:lnTo>
                  <a:lnTo>
                    <a:pt x="396" y="345"/>
                  </a:lnTo>
                  <a:lnTo>
                    <a:pt x="394" y="342"/>
                  </a:lnTo>
                  <a:lnTo>
                    <a:pt x="391" y="345"/>
                  </a:lnTo>
                  <a:lnTo>
                    <a:pt x="391" y="347"/>
                  </a:lnTo>
                  <a:lnTo>
                    <a:pt x="390" y="348"/>
                  </a:lnTo>
                  <a:lnTo>
                    <a:pt x="386" y="348"/>
                  </a:lnTo>
                  <a:lnTo>
                    <a:pt x="386" y="346"/>
                  </a:lnTo>
                  <a:lnTo>
                    <a:pt x="384" y="343"/>
                  </a:lnTo>
                  <a:lnTo>
                    <a:pt x="383" y="342"/>
                  </a:lnTo>
                  <a:lnTo>
                    <a:pt x="383" y="336"/>
                  </a:lnTo>
                  <a:lnTo>
                    <a:pt x="380" y="338"/>
                  </a:lnTo>
                  <a:lnTo>
                    <a:pt x="376" y="338"/>
                  </a:lnTo>
                  <a:lnTo>
                    <a:pt x="369" y="334"/>
                  </a:lnTo>
                  <a:lnTo>
                    <a:pt x="368" y="332"/>
                  </a:lnTo>
                  <a:lnTo>
                    <a:pt x="366" y="331"/>
                  </a:lnTo>
                  <a:lnTo>
                    <a:pt x="365" y="331"/>
                  </a:lnTo>
                  <a:lnTo>
                    <a:pt x="362" y="332"/>
                  </a:lnTo>
                  <a:lnTo>
                    <a:pt x="359" y="332"/>
                  </a:lnTo>
                  <a:lnTo>
                    <a:pt x="356" y="329"/>
                  </a:lnTo>
                  <a:lnTo>
                    <a:pt x="356" y="326"/>
                  </a:lnTo>
                  <a:lnTo>
                    <a:pt x="355" y="324"/>
                  </a:lnTo>
                  <a:lnTo>
                    <a:pt x="354" y="322"/>
                  </a:lnTo>
                  <a:lnTo>
                    <a:pt x="352" y="321"/>
                  </a:lnTo>
                  <a:lnTo>
                    <a:pt x="341" y="321"/>
                  </a:lnTo>
                  <a:lnTo>
                    <a:pt x="338" y="320"/>
                  </a:lnTo>
                  <a:lnTo>
                    <a:pt x="333" y="318"/>
                  </a:lnTo>
                  <a:lnTo>
                    <a:pt x="330" y="314"/>
                  </a:lnTo>
                  <a:lnTo>
                    <a:pt x="324" y="312"/>
                  </a:lnTo>
                  <a:lnTo>
                    <a:pt x="318" y="311"/>
                  </a:lnTo>
                  <a:lnTo>
                    <a:pt x="318" y="318"/>
                  </a:lnTo>
                  <a:lnTo>
                    <a:pt x="319" y="319"/>
                  </a:lnTo>
                  <a:lnTo>
                    <a:pt x="320" y="321"/>
                  </a:lnTo>
                  <a:lnTo>
                    <a:pt x="325" y="324"/>
                  </a:lnTo>
                  <a:lnTo>
                    <a:pt x="327" y="324"/>
                  </a:lnTo>
                  <a:lnTo>
                    <a:pt x="328" y="325"/>
                  </a:lnTo>
                  <a:lnTo>
                    <a:pt x="331" y="326"/>
                  </a:lnTo>
                  <a:lnTo>
                    <a:pt x="333" y="331"/>
                  </a:lnTo>
                  <a:lnTo>
                    <a:pt x="333" y="332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5"/>
                  </a:lnTo>
                  <a:lnTo>
                    <a:pt x="328" y="335"/>
                  </a:lnTo>
                  <a:lnTo>
                    <a:pt x="327" y="336"/>
                  </a:lnTo>
                  <a:lnTo>
                    <a:pt x="326" y="336"/>
                  </a:lnTo>
                  <a:lnTo>
                    <a:pt x="326" y="340"/>
                  </a:lnTo>
                  <a:lnTo>
                    <a:pt x="330" y="347"/>
                  </a:lnTo>
                  <a:lnTo>
                    <a:pt x="330" y="349"/>
                  </a:lnTo>
                  <a:lnTo>
                    <a:pt x="328" y="352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19" y="354"/>
                  </a:lnTo>
                  <a:lnTo>
                    <a:pt x="318" y="353"/>
                  </a:lnTo>
                  <a:lnTo>
                    <a:pt x="318" y="340"/>
                  </a:lnTo>
                  <a:lnTo>
                    <a:pt x="317" y="339"/>
                  </a:lnTo>
                  <a:lnTo>
                    <a:pt x="314" y="339"/>
                  </a:lnTo>
                  <a:lnTo>
                    <a:pt x="312" y="340"/>
                  </a:lnTo>
                  <a:lnTo>
                    <a:pt x="310" y="340"/>
                  </a:lnTo>
                  <a:lnTo>
                    <a:pt x="308" y="341"/>
                  </a:lnTo>
                  <a:lnTo>
                    <a:pt x="305" y="341"/>
                  </a:lnTo>
                  <a:lnTo>
                    <a:pt x="303" y="339"/>
                  </a:lnTo>
                  <a:lnTo>
                    <a:pt x="303" y="335"/>
                  </a:lnTo>
                  <a:lnTo>
                    <a:pt x="299" y="335"/>
                  </a:lnTo>
                  <a:lnTo>
                    <a:pt x="296" y="336"/>
                  </a:lnTo>
                  <a:lnTo>
                    <a:pt x="289" y="340"/>
                  </a:lnTo>
                  <a:lnTo>
                    <a:pt x="284" y="346"/>
                  </a:lnTo>
                  <a:lnTo>
                    <a:pt x="282" y="356"/>
                  </a:lnTo>
                  <a:lnTo>
                    <a:pt x="276" y="355"/>
                  </a:lnTo>
                  <a:lnTo>
                    <a:pt x="262" y="350"/>
                  </a:lnTo>
                  <a:lnTo>
                    <a:pt x="255" y="349"/>
                  </a:lnTo>
                  <a:lnTo>
                    <a:pt x="250" y="350"/>
                  </a:lnTo>
                  <a:lnTo>
                    <a:pt x="248" y="343"/>
                  </a:lnTo>
                  <a:lnTo>
                    <a:pt x="239" y="332"/>
                  </a:lnTo>
                  <a:lnTo>
                    <a:pt x="236" y="325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31" y="322"/>
                  </a:lnTo>
                  <a:lnTo>
                    <a:pt x="226" y="322"/>
                  </a:lnTo>
                  <a:lnTo>
                    <a:pt x="217" y="320"/>
                  </a:lnTo>
                  <a:lnTo>
                    <a:pt x="211" y="320"/>
                  </a:lnTo>
                  <a:lnTo>
                    <a:pt x="209" y="312"/>
                  </a:lnTo>
                  <a:lnTo>
                    <a:pt x="204" y="306"/>
                  </a:lnTo>
                  <a:lnTo>
                    <a:pt x="196" y="303"/>
                  </a:lnTo>
                  <a:lnTo>
                    <a:pt x="185" y="303"/>
                  </a:lnTo>
                  <a:lnTo>
                    <a:pt x="185" y="294"/>
                  </a:lnTo>
                  <a:lnTo>
                    <a:pt x="176" y="298"/>
                  </a:lnTo>
                  <a:lnTo>
                    <a:pt x="168" y="303"/>
                  </a:lnTo>
                  <a:lnTo>
                    <a:pt x="157" y="306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8" y="311"/>
                  </a:lnTo>
                  <a:lnTo>
                    <a:pt x="160" y="312"/>
                  </a:lnTo>
                  <a:lnTo>
                    <a:pt x="162" y="313"/>
                  </a:lnTo>
                  <a:lnTo>
                    <a:pt x="163" y="315"/>
                  </a:lnTo>
                  <a:lnTo>
                    <a:pt x="163" y="320"/>
                  </a:lnTo>
                  <a:lnTo>
                    <a:pt x="161" y="319"/>
                  </a:lnTo>
                  <a:lnTo>
                    <a:pt x="158" y="319"/>
                  </a:lnTo>
                  <a:lnTo>
                    <a:pt x="156" y="320"/>
                  </a:lnTo>
                  <a:lnTo>
                    <a:pt x="151" y="325"/>
                  </a:lnTo>
                  <a:lnTo>
                    <a:pt x="149" y="326"/>
                  </a:lnTo>
                  <a:lnTo>
                    <a:pt x="143" y="325"/>
                  </a:lnTo>
                  <a:lnTo>
                    <a:pt x="135" y="321"/>
                  </a:lnTo>
                  <a:lnTo>
                    <a:pt x="127" y="320"/>
                  </a:lnTo>
                  <a:lnTo>
                    <a:pt x="115" y="318"/>
                  </a:lnTo>
                  <a:lnTo>
                    <a:pt x="105" y="314"/>
                  </a:lnTo>
                  <a:lnTo>
                    <a:pt x="93" y="311"/>
                  </a:lnTo>
                  <a:lnTo>
                    <a:pt x="87" y="308"/>
                  </a:lnTo>
                  <a:lnTo>
                    <a:pt x="83" y="306"/>
                  </a:lnTo>
                  <a:lnTo>
                    <a:pt x="77" y="305"/>
                  </a:lnTo>
                  <a:lnTo>
                    <a:pt x="70" y="306"/>
                  </a:lnTo>
                  <a:lnTo>
                    <a:pt x="73" y="298"/>
                  </a:lnTo>
                  <a:lnTo>
                    <a:pt x="72" y="290"/>
                  </a:lnTo>
                  <a:lnTo>
                    <a:pt x="70" y="283"/>
                  </a:lnTo>
                  <a:lnTo>
                    <a:pt x="65" y="277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3"/>
                  </a:lnTo>
                  <a:lnTo>
                    <a:pt x="55" y="307"/>
                  </a:lnTo>
                  <a:lnTo>
                    <a:pt x="39" y="310"/>
                  </a:lnTo>
                  <a:lnTo>
                    <a:pt x="29" y="310"/>
                  </a:lnTo>
                  <a:lnTo>
                    <a:pt x="22" y="311"/>
                  </a:lnTo>
                  <a:lnTo>
                    <a:pt x="21" y="308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8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84"/>
                  </a:lnTo>
                  <a:lnTo>
                    <a:pt x="33" y="283"/>
                  </a:lnTo>
                  <a:lnTo>
                    <a:pt x="35" y="282"/>
                  </a:lnTo>
                  <a:lnTo>
                    <a:pt x="36" y="279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3" y="264"/>
                  </a:lnTo>
                  <a:lnTo>
                    <a:pt x="32" y="258"/>
                  </a:lnTo>
                  <a:lnTo>
                    <a:pt x="32" y="250"/>
                  </a:lnTo>
                  <a:lnTo>
                    <a:pt x="33" y="242"/>
                  </a:lnTo>
                  <a:lnTo>
                    <a:pt x="34" y="235"/>
                  </a:lnTo>
                  <a:lnTo>
                    <a:pt x="37" y="229"/>
                  </a:lnTo>
                  <a:lnTo>
                    <a:pt x="42" y="222"/>
                  </a:lnTo>
                  <a:lnTo>
                    <a:pt x="46" y="215"/>
                  </a:lnTo>
                  <a:lnTo>
                    <a:pt x="47" y="201"/>
                  </a:lnTo>
                  <a:lnTo>
                    <a:pt x="47" y="186"/>
                  </a:lnTo>
                  <a:lnTo>
                    <a:pt x="46" y="175"/>
                  </a:lnTo>
                  <a:lnTo>
                    <a:pt x="44" y="173"/>
                  </a:lnTo>
                  <a:lnTo>
                    <a:pt x="42" y="171"/>
                  </a:lnTo>
                  <a:lnTo>
                    <a:pt x="39" y="170"/>
                  </a:lnTo>
                  <a:lnTo>
                    <a:pt x="34" y="165"/>
                  </a:lnTo>
                  <a:lnTo>
                    <a:pt x="33" y="160"/>
                  </a:lnTo>
                  <a:lnTo>
                    <a:pt x="30" y="149"/>
                  </a:lnTo>
                  <a:lnTo>
                    <a:pt x="27" y="144"/>
                  </a:lnTo>
                  <a:lnTo>
                    <a:pt x="22" y="142"/>
                  </a:lnTo>
                  <a:lnTo>
                    <a:pt x="22" y="130"/>
                  </a:lnTo>
                  <a:lnTo>
                    <a:pt x="20" y="121"/>
                  </a:lnTo>
                  <a:lnTo>
                    <a:pt x="2" y="100"/>
                  </a:lnTo>
                  <a:lnTo>
                    <a:pt x="4" y="76"/>
                  </a:lnTo>
                  <a:lnTo>
                    <a:pt x="0" y="10"/>
                  </a:lnTo>
                  <a:lnTo>
                    <a:pt x="54" y="7"/>
                  </a:lnTo>
                  <a:lnTo>
                    <a:pt x="108" y="4"/>
                  </a:lnTo>
                  <a:lnTo>
                    <a:pt x="163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8BAFC8CF-3473-E835-17BD-E213D5E4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857" y="3676637"/>
              <a:ext cx="1846225" cy="180308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532" y="192"/>
                </a:cxn>
                <a:cxn ang="0">
                  <a:pos x="585" y="212"/>
                </a:cxn>
                <a:cxn ang="0">
                  <a:pos x="642" y="242"/>
                </a:cxn>
                <a:cxn ang="0">
                  <a:pos x="677" y="248"/>
                </a:cxn>
                <a:cxn ang="0">
                  <a:pos x="699" y="254"/>
                </a:cxn>
                <a:cxn ang="0">
                  <a:pos x="730" y="263"/>
                </a:cxn>
                <a:cxn ang="0">
                  <a:pos x="745" y="273"/>
                </a:cxn>
                <a:cxn ang="0">
                  <a:pos x="757" y="253"/>
                </a:cxn>
                <a:cxn ang="0">
                  <a:pos x="802" y="271"/>
                </a:cxn>
                <a:cxn ang="0">
                  <a:pos x="841" y="261"/>
                </a:cxn>
                <a:cxn ang="0">
                  <a:pos x="878" y="260"/>
                </a:cxn>
                <a:cxn ang="0">
                  <a:pos x="926" y="270"/>
                </a:cxn>
                <a:cxn ang="0">
                  <a:pos x="951" y="281"/>
                </a:cxn>
                <a:cxn ang="0">
                  <a:pos x="989" y="436"/>
                </a:cxn>
                <a:cxn ang="0">
                  <a:pos x="1005" y="460"/>
                </a:cxn>
                <a:cxn ang="0">
                  <a:pos x="1024" y="503"/>
                </a:cxn>
                <a:cxn ang="0">
                  <a:pos x="1027" y="536"/>
                </a:cxn>
                <a:cxn ang="0">
                  <a:pos x="1010" y="617"/>
                </a:cxn>
                <a:cxn ang="0">
                  <a:pos x="985" y="648"/>
                </a:cxn>
                <a:cxn ang="0">
                  <a:pos x="957" y="656"/>
                </a:cxn>
                <a:cxn ang="0">
                  <a:pos x="934" y="636"/>
                </a:cxn>
                <a:cxn ang="0">
                  <a:pos x="918" y="643"/>
                </a:cxn>
                <a:cxn ang="0">
                  <a:pos x="923" y="682"/>
                </a:cxn>
                <a:cxn ang="0">
                  <a:pos x="890" y="719"/>
                </a:cxn>
                <a:cxn ang="0">
                  <a:pos x="844" y="738"/>
                </a:cxn>
                <a:cxn ang="0">
                  <a:pos x="835" y="744"/>
                </a:cxn>
                <a:cxn ang="0">
                  <a:pos x="819" y="746"/>
                </a:cxn>
                <a:cxn ang="0">
                  <a:pos x="804" y="739"/>
                </a:cxn>
                <a:cxn ang="0">
                  <a:pos x="802" y="747"/>
                </a:cxn>
                <a:cxn ang="0">
                  <a:pos x="781" y="743"/>
                </a:cxn>
                <a:cxn ang="0">
                  <a:pos x="793" y="771"/>
                </a:cxn>
                <a:cxn ang="0">
                  <a:pos x="770" y="785"/>
                </a:cxn>
                <a:cxn ang="0">
                  <a:pos x="738" y="795"/>
                </a:cxn>
                <a:cxn ang="0">
                  <a:pos x="719" y="817"/>
                </a:cxn>
                <a:cxn ang="0">
                  <a:pos x="724" y="830"/>
                </a:cxn>
                <a:cxn ang="0">
                  <a:pos x="700" y="862"/>
                </a:cxn>
                <a:cxn ang="0">
                  <a:pos x="703" y="877"/>
                </a:cxn>
                <a:cxn ang="0">
                  <a:pos x="706" y="906"/>
                </a:cxn>
                <a:cxn ang="0">
                  <a:pos x="717" y="949"/>
                </a:cxn>
                <a:cxn ang="0">
                  <a:pos x="732" y="995"/>
                </a:cxn>
                <a:cxn ang="0">
                  <a:pos x="715" y="1000"/>
                </a:cxn>
                <a:cxn ang="0">
                  <a:pos x="632" y="969"/>
                </a:cxn>
                <a:cxn ang="0">
                  <a:pos x="581" y="951"/>
                </a:cxn>
                <a:cxn ang="0">
                  <a:pos x="574" y="941"/>
                </a:cxn>
                <a:cxn ang="0">
                  <a:pos x="552" y="886"/>
                </a:cxn>
                <a:cxn ang="0">
                  <a:pos x="549" y="867"/>
                </a:cxn>
                <a:cxn ang="0">
                  <a:pos x="512" y="803"/>
                </a:cxn>
                <a:cxn ang="0">
                  <a:pos x="486" y="767"/>
                </a:cxn>
                <a:cxn ang="0">
                  <a:pos x="475" y="741"/>
                </a:cxn>
                <a:cxn ang="0">
                  <a:pos x="459" y="702"/>
                </a:cxn>
                <a:cxn ang="0">
                  <a:pos x="412" y="649"/>
                </a:cxn>
                <a:cxn ang="0">
                  <a:pos x="346" y="625"/>
                </a:cxn>
                <a:cxn ang="0">
                  <a:pos x="294" y="636"/>
                </a:cxn>
                <a:cxn ang="0">
                  <a:pos x="242" y="694"/>
                </a:cxn>
                <a:cxn ang="0">
                  <a:pos x="196" y="666"/>
                </a:cxn>
                <a:cxn ang="0">
                  <a:pos x="150" y="625"/>
                </a:cxn>
                <a:cxn ang="0">
                  <a:pos x="135" y="565"/>
                </a:cxn>
                <a:cxn ang="0">
                  <a:pos x="127" y="555"/>
                </a:cxn>
                <a:cxn ang="0">
                  <a:pos x="94" y="514"/>
                </a:cxn>
                <a:cxn ang="0">
                  <a:pos x="51" y="464"/>
                </a:cxn>
                <a:cxn ang="0">
                  <a:pos x="14" y="419"/>
                </a:cxn>
                <a:cxn ang="0">
                  <a:pos x="274" y="419"/>
                </a:cxn>
              </a:cxnLst>
              <a:rect l="0" t="0" r="r" b="b"/>
              <a:pathLst>
                <a:path w="1027" h="1003">
                  <a:moveTo>
                    <a:pt x="749" y="800"/>
                  </a:moveTo>
                  <a:lnTo>
                    <a:pt x="750" y="804"/>
                  </a:lnTo>
                  <a:lnTo>
                    <a:pt x="746" y="808"/>
                  </a:lnTo>
                  <a:lnTo>
                    <a:pt x="746" y="804"/>
                  </a:lnTo>
                  <a:lnTo>
                    <a:pt x="749" y="802"/>
                  </a:lnTo>
                  <a:lnTo>
                    <a:pt x="749" y="800"/>
                  </a:lnTo>
                  <a:close/>
                  <a:moveTo>
                    <a:pt x="310" y="0"/>
                  </a:moveTo>
                  <a:lnTo>
                    <a:pt x="382" y="4"/>
                  </a:lnTo>
                  <a:lnTo>
                    <a:pt x="457" y="7"/>
                  </a:lnTo>
                  <a:lnTo>
                    <a:pt x="530" y="11"/>
                  </a:lnTo>
                  <a:lnTo>
                    <a:pt x="530" y="72"/>
                  </a:lnTo>
                  <a:lnTo>
                    <a:pt x="528" y="131"/>
                  </a:lnTo>
                  <a:lnTo>
                    <a:pt x="524" y="189"/>
                  </a:lnTo>
                  <a:lnTo>
                    <a:pt x="532" y="192"/>
                  </a:lnTo>
                  <a:lnTo>
                    <a:pt x="539" y="197"/>
                  </a:lnTo>
                  <a:lnTo>
                    <a:pt x="545" y="203"/>
                  </a:lnTo>
                  <a:lnTo>
                    <a:pt x="552" y="208"/>
                  </a:lnTo>
                  <a:lnTo>
                    <a:pt x="565" y="208"/>
                  </a:lnTo>
                  <a:lnTo>
                    <a:pt x="574" y="207"/>
                  </a:lnTo>
                  <a:lnTo>
                    <a:pt x="582" y="208"/>
                  </a:lnTo>
                  <a:lnTo>
                    <a:pt x="585" y="212"/>
                  </a:lnTo>
                  <a:lnTo>
                    <a:pt x="585" y="218"/>
                  </a:lnTo>
                  <a:lnTo>
                    <a:pt x="586" y="224"/>
                  </a:lnTo>
                  <a:lnTo>
                    <a:pt x="588" y="228"/>
                  </a:lnTo>
                  <a:lnTo>
                    <a:pt x="604" y="229"/>
                  </a:lnTo>
                  <a:lnTo>
                    <a:pt x="618" y="232"/>
                  </a:lnTo>
                  <a:lnTo>
                    <a:pt x="631" y="235"/>
                  </a:lnTo>
                  <a:lnTo>
                    <a:pt x="642" y="242"/>
                  </a:lnTo>
                  <a:lnTo>
                    <a:pt x="649" y="238"/>
                  </a:lnTo>
                  <a:lnTo>
                    <a:pt x="653" y="235"/>
                  </a:lnTo>
                  <a:lnTo>
                    <a:pt x="660" y="235"/>
                  </a:lnTo>
                  <a:lnTo>
                    <a:pt x="670" y="236"/>
                  </a:lnTo>
                  <a:lnTo>
                    <a:pt x="670" y="243"/>
                  </a:lnTo>
                  <a:lnTo>
                    <a:pt x="672" y="246"/>
                  </a:lnTo>
                  <a:lnTo>
                    <a:pt x="677" y="248"/>
                  </a:lnTo>
                  <a:lnTo>
                    <a:pt x="681" y="248"/>
                  </a:lnTo>
                  <a:lnTo>
                    <a:pt x="681" y="256"/>
                  </a:lnTo>
                  <a:lnTo>
                    <a:pt x="682" y="260"/>
                  </a:lnTo>
                  <a:lnTo>
                    <a:pt x="684" y="262"/>
                  </a:lnTo>
                  <a:lnTo>
                    <a:pt x="691" y="261"/>
                  </a:lnTo>
                  <a:lnTo>
                    <a:pt x="695" y="257"/>
                  </a:lnTo>
                  <a:lnTo>
                    <a:pt x="699" y="254"/>
                  </a:lnTo>
                  <a:lnTo>
                    <a:pt x="703" y="250"/>
                  </a:lnTo>
                  <a:lnTo>
                    <a:pt x="708" y="253"/>
                  </a:lnTo>
                  <a:lnTo>
                    <a:pt x="712" y="255"/>
                  </a:lnTo>
                  <a:lnTo>
                    <a:pt x="715" y="260"/>
                  </a:lnTo>
                  <a:lnTo>
                    <a:pt x="717" y="264"/>
                  </a:lnTo>
                  <a:lnTo>
                    <a:pt x="727" y="264"/>
                  </a:lnTo>
                  <a:lnTo>
                    <a:pt x="730" y="263"/>
                  </a:lnTo>
                  <a:lnTo>
                    <a:pt x="735" y="259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8" y="266"/>
                  </a:lnTo>
                  <a:lnTo>
                    <a:pt x="738" y="270"/>
                  </a:lnTo>
                  <a:lnTo>
                    <a:pt x="741" y="273"/>
                  </a:lnTo>
                  <a:lnTo>
                    <a:pt x="745" y="273"/>
                  </a:lnTo>
                  <a:lnTo>
                    <a:pt x="748" y="271"/>
                  </a:lnTo>
                  <a:lnTo>
                    <a:pt x="750" y="269"/>
                  </a:lnTo>
                  <a:lnTo>
                    <a:pt x="752" y="264"/>
                  </a:lnTo>
                  <a:lnTo>
                    <a:pt x="753" y="261"/>
                  </a:lnTo>
                  <a:lnTo>
                    <a:pt x="755" y="259"/>
                  </a:lnTo>
                  <a:lnTo>
                    <a:pt x="757" y="256"/>
                  </a:lnTo>
                  <a:lnTo>
                    <a:pt x="757" y="253"/>
                  </a:lnTo>
                  <a:lnTo>
                    <a:pt x="764" y="256"/>
                  </a:lnTo>
                  <a:lnTo>
                    <a:pt x="770" y="260"/>
                  </a:lnTo>
                  <a:lnTo>
                    <a:pt x="777" y="261"/>
                  </a:lnTo>
                  <a:lnTo>
                    <a:pt x="785" y="259"/>
                  </a:lnTo>
                  <a:lnTo>
                    <a:pt x="790" y="264"/>
                  </a:lnTo>
                  <a:lnTo>
                    <a:pt x="795" y="268"/>
                  </a:lnTo>
                  <a:lnTo>
                    <a:pt x="802" y="271"/>
                  </a:lnTo>
                  <a:lnTo>
                    <a:pt x="808" y="276"/>
                  </a:lnTo>
                  <a:lnTo>
                    <a:pt x="814" y="271"/>
                  </a:lnTo>
                  <a:lnTo>
                    <a:pt x="828" y="262"/>
                  </a:lnTo>
                  <a:lnTo>
                    <a:pt x="831" y="261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41" y="261"/>
                  </a:lnTo>
                  <a:lnTo>
                    <a:pt x="844" y="262"/>
                  </a:lnTo>
                  <a:lnTo>
                    <a:pt x="854" y="257"/>
                  </a:lnTo>
                  <a:lnTo>
                    <a:pt x="857" y="255"/>
                  </a:lnTo>
                  <a:lnTo>
                    <a:pt x="862" y="253"/>
                  </a:lnTo>
                  <a:lnTo>
                    <a:pt x="865" y="255"/>
                  </a:lnTo>
                  <a:lnTo>
                    <a:pt x="871" y="257"/>
                  </a:lnTo>
                  <a:lnTo>
                    <a:pt x="878" y="260"/>
                  </a:lnTo>
                  <a:lnTo>
                    <a:pt x="885" y="259"/>
                  </a:lnTo>
                  <a:lnTo>
                    <a:pt x="890" y="253"/>
                  </a:lnTo>
                  <a:lnTo>
                    <a:pt x="898" y="254"/>
                  </a:lnTo>
                  <a:lnTo>
                    <a:pt x="906" y="259"/>
                  </a:lnTo>
                  <a:lnTo>
                    <a:pt x="912" y="266"/>
                  </a:lnTo>
                  <a:lnTo>
                    <a:pt x="918" y="270"/>
                  </a:lnTo>
                  <a:lnTo>
                    <a:pt x="926" y="270"/>
                  </a:lnTo>
                  <a:lnTo>
                    <a:pt x="928" y="273"/>
                  </a:lnTo>
                  <a:lnTo>
                    <a:pt x="928" y="275"/>
                  </a:lnTo>
                  <a:lnTo>
                    <a:pt x="929" y="276"/>
                  </a:lnTo>
                  <a:lnTo>
                    <a:pt x="935" y="277"/>
                  </a:lnTo>
                  <a:lnTo>
                    <a:pt x="941" y="277"/>
                  </a:lnTo>
                  <a:lnTo>
                    <a:pt x="947" y="278"/>
                  </a:lnTo>
                  <a:lnTo>
                    <a:pt x="951" y="281"/>
                  </a:lnTo>
                  <a:lnTo>
                    <a:pt x="954" y="287"/>
                  </a:lnTo>
                  <a:lnTo>
                    <a:pt x="967" y="284"/>
                  </a:lnTo>
                  <a:lnTo>
                    <a:pt x="979" y="287"/>
                  </a:lnTo>
                  <a:lnTo>
                    <a:pt x="982" y="334"/>
                  </a:lnTo>
                  <a:lnTo>
                    <a:pt x="983" y="383"/>
                  </a:lnTo>
                  <a:lnTo>
                    <a:pt x="985" y="431"/>
                  </a:lnTo>
                  <a:lnTo>
                    <a:pt x="989" y="436"/>
                  </a:lnTo>
                  <a:lnTo>
                    <a:pt x="993" y="439"/>
                  </a:lnTo>
                  <a:lnTo>
                    <a:pt x="998" y="444"/>
                  </a:lnTo>
                  <a:lnTo>
                    <a:pt x="1003" y="447"/>
                  </a:lnTo>
                  <a:lnTo>
                    <a:pt x="1003" y="454"/>
                  </a:lnTo>
                  <a:lnTo>
                    <a:pt x="1004" y="457"/>
                  </a:lnTo>
                  <a:lnTo>
                    <a:pt x="1004" y="459"/>
                  </a:lnTo>
                  <a:lnTo>
                    <a:pt x="1005" y="460"/>
                  </a:lnTo>
                  <a:lnTo>
                    <a:pt x="1003" y="465"/>
                  </a:lnTo>
                  <a:lnTo>
                    <a:pt x="1005" y="472"/>
                  </a:lnTo>
                  <a:lnTo>
                    <a:pt x="1007" y="475"/>
                  </a:lnTo>
                  <a:lnTo>
                    <a:pt x="1017" y="485"/>
                  </a:lnTo>
                  <a:lnTo>
                    <a:pt x="1017" y="493"/>
                  </a:lnTo>
                  <a:lnTo>
                    <a:pt x="1020" y="499"/>
                  </a:lnTo>
                  <a:lnTo>
                    <a:pt x="1024" y="503"/>
                  </a:lnTo>
                  <a:lnTo>
                    <a:pt x="1027" y="510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5" y="526"/>
                  </a:lnTo>
                  <a:lnTo>
                    <a:pt x="1026" y="528"/>
                  </a:lnTo>
                  <a:lnTo>
                    <a:pt x="1026" y="533"/>
                  </a:lnTo>
                  <a:lnTo>
                    <a:pt x="1027" y="536"/>
                  </a:lnTo>
                  <a:lnTo>
                    <a:pt x="1027" y="541"/>
                  </a:lnTo>
                  <a:lnTo>
                    <a:pt x="1020" y="551"/>
                  </a:lnTo>
                  <a:lnTo>
                    <a:pt x="1017" y="564"/>
                  </a:lnTo>
                  <a:lnTo>
                    <a:pt x="1014" y="578"/>
                  </a:lnTo>
                  <a:lnTo>
                    <a:pt x="1015" y="592"/>
                  </a:lnTo>
                  <a:lnTo>
                    <a:pt x="1019" y="605"/>
                  </a:lnTo>
                  <a:lnTo>
                    <a:pt x="1010" y="617"/>
                  </a:lnTo>
                  <a:lnTo>
                    <a:pt x="1004" y="622"/>
                  </a:lnTo>
                  <a:lnTo>
                    <a:pt x="1000" y="628"/>
                  </a:lnTo>
                  <a:lnTo>
                    <a:pt x="1000" y="635"/>
                  </a:lnTo>
                  <a:lnTo>
                    <a:pt x="1005" y="642"/>
                  </a:lnTo>
                  <a:lnTo>
                    <a:pt x="998" y="646"/>
                  </a:lnTo>
                  <a:lnTo>
                    <a:pt x="992" y="647"/>
                  </a:lnTo>
                  <a:lnTo>
                    <a:pt x="985" y="648"/>
                  </a:lnTo>
                  <a:lnTo>
                    <a:pt x="978" y="652"/>
                  </a:lnTo>
                  <a:lnTo>
                    <a:pt x="971" y="656"/>
                  </a:lnTo>
                  <a:lnTo>
                    <a:pt x="965" y="659"/>
                  </a:lnTo>
                  <a:lnTo>
                    <a:pt x="962" y="659"/>
                  </a:lnTo>
                  <a:lnTo>
                    <a:pt x="961" y="657"/>
                  </a:lnTo>
                  <a:lnTo>
                    <a:pt x="958" y="656"/>
                  </a:lnTo>
                  <a:lnTo>
                    <a:pt x="957" y="656"/>
                  </a:lnTo>
                  <a:lnTo>
                    <a:pt x="953" y="657"/>
                  </a:lnTo>
                  <a:lnTo>
                    <a:pt x="946" y="659"/>
                  </a:lnTo>
                  <a:lnTo>
                    <a:pt x="937" y="659"/>
                  </a:lnTo>
                  <a:lnTo>
                    <a:pt x="940" y="654"/>
                  </a:lnTo>
                  <a:lnTo>
                    <a:pt x="940" y="639"/>
                  </a:lnTo>
                  <a:lnTo>
                    <a:pt x="937" y="638"/>
                  </a:lnTo>
                  <a:lnTo>
                    <a:pt x="934" y="636"/>
                  </a:lnTo>
                  <a:lnTo>
                    <a:pt x="929" y="641"/>
                  </a:lnTo>
                  <a:lnTo>
                    <a:pt x="928" y="643"/>
                  </a:lnTo>
                  <a:lnTo>
                    <a:pt x="923" y="648"/>
                  </a:lnTo>
                  <a:lnTo>
                    <a:pt x="922" y="648"/>
                  </a:lnTo>
                  <a:lnTo>
                    <a:pt x="920" y="647"/>
                  </a:lnTo>
                  <a:lnTo>
                    <a:pt x="918" y="645"/>
                  </a:lnTo>
                  <a:lnTo>
                    <a:pt x="918" y="643"/>
                  </a:lnTo>
                  <a:lnTo>
                    <a:pt x="916" y="642"/>
                  </a:lnTo>
                  <a:lnTo>
                    <a:pt x="913" y="642"/>
                  </a:lnTo>
                  <a:lnTo>
                    <a:pt x="912" y="645"/>
                  </a:lnTo>
                  <a:lnTo>
                    <a:pt x="913" y="655"/>
                  </a:lnTo>
                  <a:lnTo>
                    <a:pt x="915" y="663"/>
                  </a:lnTo>
                  <a:lnTo>
                    <a:pt x="919" y="671"/>
                  </a:lnTo>
                  <a:lnTo>
                    <a:pt x="923" y="682"/>
                  </a:lnTo>
                  <a:lnTo>
                    <a:pt x="918" y="684"/>
                  </a:lnTo>
                  <a:lnTo>
                    <a:pt x="914" y="689"/>
                  </a:lnTo>
                  <a:lnTo>
                    <a:pt x="909" y="694"/>
                  </a:lnTo>
                  <a:lnTo>
                    <a:pt x="904" y="696"/>
                  </a:lnTo>
                  <a:lnTo>
                    <a:pt x="901" y="706"/>
                  </a:lnTo>
                  <a:lnTo>
                    <a:pt x="897" y="713"/>
                  </a:lnTo>
                  <a:lnTo>
                    <a:pt x="890" y="719"/>
                  </a:lnTo>
                  <a:lnTo>
                    <a:pt x="882" y="725"/>
                  </a:lnTo>
                  <a:lnTo>
                    <a:pt x="873" y="730"/>
                  </a:lnTo>
                  <a:lnTo>
                    <a:pt x="868" y="736"/>
                  </a:lnTo>
                  <a:lnTo>
                    <a:pt x="861" y="736"/>
                  </a:lnTo>
                  <a:lnTo>
                    <a:pt x="855" y="737"/>
                  </a:lnTo>
                  <a:lnTo>
                    <a:pt x="850" y="738"/>
                  </a:lnTo>
                  <a:lnTo>
                    <a:pt x="844" y="738"/>
                  </a:lnTo>
                  <a:lnTo>
                    <a:pt x="843" y="739"/>
                  </a:lnTo>
                  <a:lnTo>
                    <a:pt x="842" y="741"/>
                  </a:lnTo>
                  <a:lnTo>
                    <a:pt x="842" y="750"/>
                  </a:lnTo>
                  <a:lnTo>
                    <a:pt x="840" y="750"/>
                  </a:lnTo>
                  <a:lnTo>
                    <a:pt x="836" y="746"/>
                  </a:lnTo>
                  <a:lnTo>
                    <a:pt x="836" y="745"/>
                  </a:lnTo>
                  <a:lnTo>
                    <a:pt x="835" y="744"/>
                  </a:lnTo>
                  <a:lnTo>
                    <a:pt x="834" y="744"/>
                  </a:lnTo>
                  <a:lnTo>
                    <a:pt x="833" y="745"/>
                  </a:lnTo>
                  <a:lnTo>
                    <a:pt x="831" y="745"/>
                  </a:lnTo>
                  <a:lnTo>
                    <a:pt x="828" y="746"/>
                  </a:lnTo>
                  <a:lnTo>
                    <a:pt x="826" y="747"/>
                  </a:lnTo>
                  <a:lnTo>
                    <a:pt x="821" y="747"/>
                  </a:lnTo>
                  <a:lnTo>
                    <a:pt x="819" y="746"/>
                  </a:lnTo>
                  <a:lnTo>
                    <a:pt x="819" y="740"/>
                  </a:lnTo>
                  <a:lnTo>
                    <a:pt x="815" y="740"/>
                  </a:lnTo>
                  <a:lnTo>
                    <a:pt x="813" y="741"/>
                  </a:lnTo>
                  <a:lnTo>
                    <a:pt x="812" y="743"/>
                  </a:lnTo>
                  <a:lnTo>
                    <a:pt x="806" y="743"/>
                  </a:lnTo>
                  <a:lnTo>
                    <a:pt x="804" y="741"/>
                  </a:lnTo>
                  <a:lnTo>
                    <a:pt x="804" y="739"/>
                  </a:lnTo>
                  <a:lnTo>
                    <a:pt x="802" y="736"/>
                  </a:lnTo>
                  <a:lnTo>
                    <a:pt x="800" y="737"/>
                  </a:lnTo>
                  <a:lnTo>
                    <a:pt x="799" y="738"/>
                  </a:lnTo>
                  <a:lnTo>
                    <a:pt x="799" y="739"/>
                  </a:lnTo>
                  <a:lnTo>
                    <a:pt x="801" y="744"/>
                  </a:lnTo>
                  <a:lnTo>
                    <a:pt x="801" y="745"/>
                  </a:lnTo>
                  <a:lnTo>
                    <a:pt x="802" y="747"/>
                  </a:lnTo>
                  <a:lnTo>
                    <a:pt x="802" y="750"/>
                  </a:lnTo>
                  <a:lnTo>
                    <a:pt x="797" y="748"/>
                  </a:lnTo>
                  <a:lnTo>
                    <a:pt x="793" y="745"/>
                  </a:lnTo>
                  <a:lnTo>
                    <a:pt x="792" y="741"/>
                  </a:lnTo>
                  <a:lnTo>
                    <a:pt x="788" y="738"/>
                  </a:lnTo>
                  <a:lnTo>
                    <a:pt x="783" y="738"/>
                  </a:lnTo>
                  <a:lnTo>
                    <a:pt x="781" y="743"/>
                  </a:lnTo>
                  <a:lnTo>
                    <a:pt x="785" y="747"/>
                  </a:lnTo>
                  <a:lnTo>
                    <a:pt x="788" y="753"/>
                  </a:lnTo>
                  <a:lnTo>
                    <a:pt x="791" y="760"/>
                  </a:lnTo>
                  <a:lnTo>
                    <a:pt x="788" y="766"/>
                  </a:lnTo>
                  <a:lnTo>
                    <a:pt x="793" y="764"/>
                  </a:lnTo>
                  <a:lnTo>
                    <a:pt x="800" y="764"/>
                  </a:lnTo>
                  <a:lnTo>
                    <a:pt x="793" y="771"/>
                  </a:lnTo>
                  <a:lnTo>
                    <a:pt x="785" y="773"/>
                  </a:lnTo>
                  <a:lnTo>
                    <a:pt x="778" y="769"/>
                  </a:lnTo>
                  <a:lnTo>
                    <a:pt x="771" y="764"/>
                  </a:lnTo>
                  <a:lnTo>
                    <a:pt x="770" y="768"/>
                  </a:lnTo>
                  <a:lnTo>
                    <a:pt x="770" y="774"/>
                  </a:lnTo>
                  <a:lnTo>
                    <a:pt x="771" y="780"/>
                  </a:lnTo>
                  <a:lnTo>
                    <a:pt x="770" y="785"/>
                  </a:lnTo>
                  <a:lnTo>
                    <a:pt x="766" y="789"/>
                  </a:lnTo>
                  <a:lnTo>
                    <a:pt x="763" y="786"/>
                  </a:lnTo>
                  <a:lnTo>
                    <a:pt x="759" y="786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7" y="789"/>
                  </a:lnTo>
                  <a:lnTo>
                    <a:pt x="738" y="795"/>
                  </a:lnTo>
                  <a:lnTo>
                    <a:pt x="738" y="801"/>
                  </a:lnTo>
                  <a:lnTo>
                    <a:pt x="741" y="804"/>
                  </a:lnTo>
                  <a:lnTo>
                    <a:pt x="746" y="808"/>
                  </a:lnTo>
                  <a:lnTo>
                    <a:pt x="743" y="814"/>
                  </a:lnTo>
                  <a:lnTo>
                    <a:pt x="741" y="820"/>
                  </a:lnTo>
                  <a:lnTo>
                    <a:pt x="730" y="817"/>
                  </a:lnTo>
                  <a:lnTo>
                    <a:pt x="719" y="817"/>
                  </a:lnTo>
                  <a:lnTo>
                    <a:pt x="709" y="820"/>
                  </a:lnTo>
                  <a:lnTo>
                    <a:pt x="713" y="823"/>
                  </a:lnTo>
                  <a:lnTo>
                    <a:pt x="715" y="824"/>
                  </a:lnTo>
                  <a:lnTo>
                    <a:pt x="719" y="824"/>
                  </a:lnTo>
                  <a:lnTo>
                    <a:pt x="721" y="825"/>
                  </a:lnTo>
                  <a:lnTo>
                    <a:pt x="723" y="828"/>
                  </a:lnTo>
                  <a:lnTo>
                    <a:pt x="724" y="830"/>
                  </a:lnTo>
                  <a:lnTo>
                    <a:pt x="729" y="837"/>
                  </a:lnTo>
                  <a:lnTo>
                    <a:pt x="728" y="844"/>
                  </a:lnTo>
                  <a:lnTo>
                    <a:pt x="724" y="851"/>
                  </a:lnTo>
                  <a:lnTo>
                    <a:pt x="722" y="857"/>
                  </a:lnTo>
                  <a:lnTo>
                    <a:pt x="721" y="865"/>
                  </a:lnTo>
                  <a:lnTo>
                    <a:pt x="712" y="866"/>
                  </a:lnTo>
                  <a:lnTo>
                    <a:pt x="700" y="862"/>
                  </a:lnTo>
                  <a:lnTo>
                    <a:pt x="695" y="859"/>
                  </a:lnTo>
                  <a:lnTo>
                    <a:pt x="689" y="857"/>
                  </a:lnTo>
                  <a:lnTo>
                    <a:pt x="691" y="862"/>
                  </a:lnTo>
                  <a:lnTo>
                    <a:pt x="693" y="866"/>
                  </a:lnTo>
                  <a:lnTo>
                    <a:pt x="695" y="870"/>
                  </a:lnTo>
                  <a:lnTo>
                    <a:pt x="695" y="876"/>
                  </a:lnTo>
                  <a:lnTo>
                    <a:pt x="703" y="877"/>
                  </a:lnTo>
                  <a:lnTo>
                    <a:pt x="710" y="878"/>
                  </a:lnTo>
                  <a:lnTo>
                    <a:pt x="717" y="876"/>
                  </a:lnTo>
                  <a:lnTo>
                    <a:pt x="715" y="883"/>
                  </a:lnTo>
                  <a:lnTo>
                    <a:pt x="714" y="890"/>
                  </a:lnTo>
                  <a:lnTo>
                    <a:pt x="712" y="895"/>
                  </a:lnTo>
                  <a:lnTo>
                    <a:pt x="707" y="899"/>
                  </a:lnTo>
                  <a:lnTo>
                    <a:pt x="706" y="906"/>
                  </a:lnTo>
                  <a:lnTo>
                    <a:pt x="707" y="911"/>
                  </a:lnTo>
                  <a:lnTo>
                    <a:pt x="709" y="915"/>
                  </a:lnTo>
                  <a:lnTo>
                    <a:pt x="713" y="920"/>
                  </a:lnTo>
                  <a:lnTo>
                    <a:pt x="715" y="925"/>
                  </a:lnTo>
                  <a:lnTo>
                    <a:pt x="716" y="933"/>
                  </a:lnTo>
                  <a:lnTo>
                    <a:pt x="716" y="941"/>
                  </a:lnTo>
                  <a:lnTo>
                    <a:pt x="717" y="949"/>
                  </a:lnTo>
                  <a:lnTo>
                    <a:pt x="722" y="958"/>
                  </a:lnTo>
                  <a:lnTo>
                    <a:pt x="724" y="962"/>
                  </a:lnTo>
                  <a:lnTo>
                    <a:pt x="727" y="967"/>
                  </a:lnTo>
                  <a:lnTo>
                    <a:pt x="728" y="974"/>
                  </a:lnTo>
                  <a:lnTo>
                    <a:pt x="728" y="982"/>
                  </a:lnTo>
                  <a:lnTo>
                    <a:pt x="729" y="989"/>
                  </a:lnTo>
                  <a:lnTo>
                    <a:pt x="732" y="995"/>
                  </a:lnTo>
                  <a:lnTo>
                    <a:pt x="732" y="996"/>
                  </a:lnTo>
                  <a:lnTo>
                    <a:pt x="730" y="998"/>
                  </a:lnTo>
                  <a:lnTo>
                    <a:pt x="723" y="998"/>
                  </a:lnTo>
                  <a:lnTo>
                    <a:pt x="723" y="999"/>
                  </a:lnTo>
                  <a:lnTo>
                    <a:pt x="722" y="1000"/>
                  </a:lnTo>
                  <a:lnTo>
                    <a:pt x="723" y="1003"/>
                  </a:lnTo>
                  <a:lnTo>
                    <a:pt x="715" y="1000"/>
                  </a:lnTo>
                  <a:lnTo>
                    <a:pt x="708" y="995"/>
                  </a:lnTo>
                  <a:lnTo>
                    <a:pt x="701" y="988"/>
                  </a:lnTo>
                  <a:lnTo>
                    <a:pt x="693" y="983"/>
                  </a:lnTo>
                  <a:lnTo>
                    <a:pt x="650" y="983"/>
                  </a:lnTo>
                  <a:lnTo>
                    <a:pt x="644" y="978"/>
                  </a:lnTo>
                  <a:lnTo>
                    <a:pt x="639" y="972"/>
                  </a:lnTo>
                  <a:lnTo>
                    <a:pt x="632" y="969"/>
                  </a:lnTo>
                  <a:lnTo>
                    <a:pt x="624" y="967"/>
                  </a:lnTo>
                  <a:lnTo>
                    <a:pt x="614" y="967"/>
                  </a:lnTo>
                  <a:lnTo>
                    <a:pt x="609" y="960"/>
                  </a:lnTo>
                  <a:lnTo>
                    <a:pt x="602" y="955"/>
                  </a:lnTo>
                  <a:lnTo>
                    <a:pt x="593" y="953"/>
                  </a:lnTo>
                  <a:lnTo>
                    <a:pt x="582" y="953"/>
                  </a:lnTo>
                  <a:lnTo>
                    <a:pt x="581" y="951"/>
                  </a:lnTo>
                  <a:lnTo>
                    <a:pt x="581" y="946"/>
                  </a:lnTo>
                  <a:lnTo>
                    <a:pt x="580" y="943"/>
                  </a:lnTo>
                  <a:lnTo>
                    <a:pt x="579" y="943"/>
                  </a:lnTo>
                  <a:lnTo>
                    <a:pt x="578" y="942"/>
                  </a:lnTo>
                  <a:lnTo>
                    <a:pt x="576" y="942"/>
                  </a:lnTo>
                  <a:lnTo>
                    <a:pt x="575" y="941"/>
                  </a:lnTo>
                  <a:lnTo>
                    <a:pt x="574" y="941"/>
                  </a:lnTo>
                  <a:lnTo>
                    <a:pt x="573" y="932"/>
                  </a:lnTo>
                  <a:lnTo>
                    <a:pt x="572" y="921"/>
                  </a:lnTo>
                  <a:lnTo>
                    <a:pt x="566" y="909"/>
                  </a:lnTo>
                  <a:lnTo>
                    <a:pt x="559" y="899"/>
                  </a:lnTo>
                  <a:lnTo>
                    <a:pt x="552" y="891"/>
                  </a:lnTo>
                  <a:lnTo>
                    <a:pt x="551" y="888"/>
                  </a:lnTo>
                  <a:lnTo>
                    <a:pt x="552" y="886"/>
                  </a:lnTo>
                  <a:lnTo>
                    <a:pt x="552" y="884"/>
                  </a:lnTo>
                  <a:lnTo>
                    <a:pt x="553" y="883"/>
                  </a:lnTo>
                  <a:lnTo>
                    <a:pt x="554" y="880"/>
                  </a:lnTo>
                  <a:lnTo>
                    <a:pt x="554" y="876"/>
                  </a:lnTo>
                  <a:lnTo>
                    <a:pt x="553" y="873"/>
                  </a:lnTo>
                  <a:lnTo>
                    <a:pt x="551" y="872"/>
                  </a:lnTo>
                  <a:lnTo>
                    <a:pt x="549" y="867"/>
                  </a:lnTo>
                  <a:lnTo>
                    <a:pt x="551" y="853"/>
                  </a:lnTo>
                  <a:lnTo>
                    <a:pt x="549" y="845"/>
                  </a:lnTo>
                  <a:lnTo>
                    <a:pt x="545" y="838"/>
                  </a:lnTo>
                  <a:lnTo>
                    <a:pt x="538" y="834"/>
                  </a:lnTo>
                  <a:lnTo>
                    <a:pt x="530" y="831"/>
                  </a:lnTo>
                  <a:lnTo>
                    <a:pt x="522" y="817"/>
                  </a:lnTo>
                  <a:lnTo>
                    <a:pt x="512" y="803"/>
                  </a:lnTo>
                  <a:lnTo>
                    <a:pt x="504" y="789"/>
                  </a:lnTo>
                  <a:lnTo>
                    <a:pt x="503" y="787"/>
                  </a:lnTo>
                  <a:lnTo>
                    <a:pt x="501" y="785"/>
                  </a:lnTo>
                  <a:lnTo>
                    <a:pt x="497" y="783"/>
                  </a:lnTo>
                  <a:lnTo>
                    <a:pt x="490" y="780"/>
                  </a:lnTo>
                  <a:lnTo>
                    <a:pt x="488" y="774"/>
                  </a:lnTo>
                  <a:lnTo>
                    <a:pt x="486" y="767"/>
                  </a:lnTo>
                  <a:lnTo>
                    <a:pt x="485" y="758"/>
                  </a:lnTo>
                  <a:lnTo>
                    <a:pt x="485" y="757"/>
                  </a:lnTo>
                  <a:lnTo>
                    <a:pt x="483" y="754"/>
                  </a:lnTo>
                  <a:lnTo>
                    <a:pt x="481" y="747"/>
                  </a:lnTo>
                  <a:lnTo>
                    <a:pt x="479" y="744"/>
                  </a:lnTo>
                  <a:lnTo>
                    <a:pt x="476" y="743"/>
                  </a:lnTo>
                  <a:lnTo>
                    <a:pt x="475" y="741"/>
                  </a:lnTo>
                  <a:lnTo>
                    <a:pt x="473" y="740"/>
                  </a:lnTo>
                  <a:lnTo>
                    <a:pt x="473" y="736"/>
                  </a:lnTo>
                  <a:lnTo>
                    <a:pt x="472" y="732"/>
                  </a:lnTo>
                  <a:lnTo>
                    <a:pt x="465" y="722"/>
                  </a:lnTo>
                  <a:lnTo>
                    <a:pt x="462" y="717"/>
                  </a:lnTo>
                  <a:lnTo>
                    <a:pt x="461" y="709"/>
                  </a:lnTo>
                  <a:lnTo>
                    <a:pt x="459" y="702"/>
                  </a:lnTo>
                  <a:lnTo>
                    <a:pt x="452" y="690"/>
                  </a:lnTo>
                  <a:lnTo>
                    <a:pt x="443" y="681"/>
                  </a:lnTo>
                  <a:lnTo>
                    <a:pt x="433" y="670"/>
                  </a:lnTo>
                  <a:lnTo>
                    <a:pt x="429" y="664"/>
                  </a:lnTo>
                  <a:lnTo>
                    <a:pt x="422" y="657"/>
                  </a:lnTo>
                  <a:lnTo>
                    <a:pt x="413" y="650"/>
                  </a:lnTo>
                  <a:lnTo>
                    <a:pt x="412" y="649"/>
                  </a:lnTo>
                  <a:lnTo>
                    <a:pt x="411" y="649"/>
                  </a:lnTo>
                  <a:lnTo>
                    <a:pt x="411" y="650"/>
                  </a:lnTo>
                  <a:lnTo>
                    <a:pt x="404" y="642"/>
                  </a:lnTo>
                  <a:lnTo>
                    <a:pt x="395" y="628"/>
                  </a:lnTo>
                  <a:lnTo>
                    <a:pt x="381" y="629"/>
                  </a:lnTo>
                  <a:lnTo>
                    <a:pt x="365" y="628"/>
                  </a:lnTo>
                  <a:lnTo>
                    <a:pt x="346" y="625"/>
                  </a:lnTo>
                  <a:lnTo>
                    <a:pt x="334" y="620"/>
                  </a:lnTo>
                  <a:lnTo>
                    <a:pt x="328" y="620"/>
                  </a:lnTo>
                  <a:lnTo>
                    <a:pt x="323" y="622"/>
                  </a:lnTo>
                  <a:lnTo>
                    <a:pt x="318" y="628"/>
                  </a:lnTo>
                  <a:lnTo>
                    <a:pt x="309" y="627"/>
                  </a:lnTo>
                  <a:lnTo>
                    <a:pt x="299" y="631"/>
                  </a:lnTo>
                  <a:lnTo>
                    <a:pt x="294" y="636"/>
                  </a:lnTo>
                  <a:lnTo>
                    <a:pt x="289" y="645"/>
                  </a:lnTo>
                  <a:lnTo>
                    <a:pt x="284" y="655"/>
                  </a:lnTo>
                  <a:lnTo>
                    <a:pt x="278" y="668"/>
                  </a:lnTo>
                  <a:lnTo>
                    <a:pt x="273" y="678"/>
                  </a:lnTo>
                  <a:lnTo>
                    <a:pt x="263" y="688"/>
                  </a:lnTo>
                  <a:lnTo>
                    <a:pt x="254" y="696"/>
                  </a:lnTo>
                  <a:lnTo>
                    <a:pt x="242" y="694"/>
                  </a:lnTo>
                  <a:lnTo>
                    <a:pt x="232" y="689"/>
                  </a:lnTo>
                  <a:lnTo>
                    <a:pt x="224" y="683"/>
                  </a:lnTo>
                  <a:lnTo>
                    <a:pt x="214" y="676"/>
                  </a:lnTo>
                  <a:lnTo>
                    <a:pt x="210" y="671"/>
                  </a:lnTo>
                  <a:lnTo>
                    <a:pt x="209" y="669"/>
                  </a:lnTo>
                  <a:lnTo>
                    <a:pt x="206" y="668"/>
                  </a:lnTo>
                  <a:lnTo>
                    <a:pt x="196" y="666"/>
                  </a:lnTo>
                  <a:lnTo>
                    <a:pt x="186" y="662"/>
                  </a:lnTo>
                  <a:lnTo>
                    <a:pt x="179" y="656"/>
                  </a:lnTo>
                  <a:lnTo>
                    <a:pt x="175" y="649"/>
                  </a:lnTo>
                  <a:lnTo>
                    <a:pt x="168" y="642"/>
                  </a:lnTo>
                  <a:lnTo>
                    <a:pt x="161" y="638"/>
                  </a:lnTo>
                  <a:lnTo>
                    <a:pt x="153" y="634"/>
                  </a:lnTo>
                  <a:lnTo>
                    <a:pt x="150" y="625"/>
                  </a:lnTo>
                  <a:lnTo>
                    <a:pt x="141" y="608"/>
                  </a:lnTo>
                  <a:lnTo>
                    <a:pt x="138" y="600"/>
                  </a:lnTo>
                  <a:lnTo>
                    <a:pt x="139" y="589"/>
                  </a:lnTo>
                  <a:lnTo>
                    <a:pt x="140" y="582"/>
                  </a:lnTo>
                  <a:lnTo>
                    <a:pt x="139" y="575"/>
                  </a:lnTo>
                  <a:lnTo>
                    <a:pt x="135" y="566"/>
                  </a:lnTo>
                  <a:lnTo>
                    <a:pt x="135" y="565"/>
                  </a:lnTo>
                  <a:lnTo>
                    <a:pt x="134" y="562"/>
                  </a:lnTo>
                  <a:lnTo>
                    <a:pt x="134" y="559"/>
                  </a:lnTo>
                  <a:lnTo>
                    <a:pt x="133" y="557"/>
                  </a:lnTo>
                  <a:lnTo>
                    <a:pt x="132" y="557"/>
                  </a:lnTo>
                  <a:lnTo>
                    <a:pt x="129" y="556"/>
                  </a:lnTo>
                  <a:lnTo>
                    <a:pt x="128" y="556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5" y="540"/>
                  </a:lnTo>
                  <a:lnTo>
                    <a:pt x="122" y="537"/>
                  </a:lnTo>
                  <a:lnTo>
                    <a:pt x="121" y="535"/>
                  </a:lnTo>
                  <a:lnTo>
                    <a:pt x="105" y="519"/>
                  </a:lnTo>
                  <a:lnTo>
                    <a:pt x="101" y="516"/>
                  </a:lnTo>
                  <a:lnTo>
                    <a:pt x="94" y="514"/>
                  </a:lnTo>
                  <a:lnTo>
                    <a:pt x="87" y="509"/>
                  </a:lnTo>
                  <a:lnTo>
                    <a:pt x="83" y="502"/>
                  </a:lnTo>
                  <a:lnTo>
                    <a:pt x="82" y="499"/>
                  </a:lnTo>
                  <a:lnTo>
                    <a:pt x="77" y="492"/>
                  </a:lnTo>
                  <a:lnTo>
                    <a:pt x="70" y="487"/>
                  </a:lnTo>
                  <a:lnTo>
                    <a:pt x="68" y="485"/>
                  </a:lnTo>
                  <a:lnTo>
                    <a:pt x="51" y="464"/>
                  </a:lnTo>
                  <a:lnTo>
                    <a:pt x="41" y="454"/>
                  </a:lnTo>
                  <a:lnTo>
                    <a:pt x="28" y="447"/>
                  </a:lnTo>
                  <a:lnTo>
                    <a:pt x="27" y="440"/>
                  </a:lnTo>
                  <a:lnTo>
                    <a:pt x="25" y="435"/>
                  </a:lnTo>
                  <a:lnTo>
                    <a:pt x="23" y="428"/>
                  </a:lnTo>
                  <a:lnTo>
                    <a:pt x="19" y="423"/>
                  </a:lnTo>
                  <a:lnTo>
                    <a:pt x="14" y="419"/>
                  </a:lnTo>
                  <a:lnTo>
                    <a:pt x="8" y="416"/>
                  </a:lnTo>
                  <a:lnTo>
                    <a:pt x="4" y="411"/>
                  </a:lnTo>
                  <a:lnTo>
                    <a:pt x="0" y="405"/>
                  </a:lnTo>
                  <a:lnTo>
                    <a:pt x="0" y="397"/>
                  </a:lnTo>
                  <a:lnTo>
                    <a:pt x="90" y="407"/>
                  </a:lnTo>
                  <a:lnTo>
                    <a:pt x="181" y="414"/>
                  </a:lnTo>
                  <a:lnTo>
                    <a:pt x="274" y="419"/>
                  </a:lnTo>
                  <a:lnTo>
                    <a:pt x="275" y="418"/>
                  </a:lnTo>
                  <a:lnTo>
                    <a:pt x="277" y="417"/>
                  </a:lnTo>
                  <a:lnTo>
                    <a:pt x="280" y="415"/>
                  </a:lnTo>
                  <a:lnTo>
                    <a:pt x="282" y="414"/>
                  </a:lnTo>
                  <a:lnTo>
                    <a:pt x="296" y="20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0" name="Text Placeholder 3">
            <a:extLst>
              <a:ext uri="{FF2B5EF4-FFF2-40B4-BE49-F238E27FC236}">
                <a16:creationId xmlns:a16="http://schemas.microsoft.com/office/drawing/2014/main" id="{1DDBFDEF-B3E7-7809-5C06-DA175DE58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56693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E92481-A223-8466-0534-74C9188A2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124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5BE31-0B02-D51B-DDAD-A2B6D9D738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1722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15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22031-533D-B191-4C83-127625AF8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516-F2B8-9953-B365-1063A8E19C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421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2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151279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936469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1871971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1871971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1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8F87F-A5E7-1826-DFB7-087B49EB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1339"/>
            <a:ext cx="6987363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6A78-E36F-7943-6443-D49B37B7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1825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ADEE511-19C1-1C97-7303-1DB42651767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274933" y="454821"/>
            <a:ext cx="2361082" cy="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835" r:id="rId3"/>
    <p:sldLayoutId id="2147483727" r:id="rId4"/>
    <p:sldLayoutId id="2147483836" r:id="rId5"/>
    <p:sldLayoutId id="2147483837" r:id="rId6"/>
    <p:sldLayoutId id="2147483858" r:id="rId7"/>
    <p:sldLayoutId id="2147483857" r:id="rId8"/>
    <p:sldLayoutId id="2147483734" r:id="rId9"/>
    <p:sldLayoutId id="2147483859" r:id="rId10"/>
    <p:sldLayoutId id="2147483762" r:id="rId11"/>
    <p:sldLayoutId id="2147483862" r:id="rId12"/>
    <p:sldLayoutId id="2147483860" r:id="rId13"/>
    <p:sldLayoutId id="2147483761" r:id="rId14"/>
    <p:sldLayoutId id="2147483861" r:id="rId15"/>
    <p:sldLayoutId id="2147483763" r:id="rId16"/>
    <p:sldLayoutId id="2147483855" r:id="rId17"/>
    <p:sldLayoutId id="2147483844" r:id="rId18"/>
    <p:sldLayoutId id="2147483845" r:id="rId19"/>
    <p:sldLayoutId id="2147483856" r:id="rId20"/>
    <p:sldLayoutId id="2147483846" r:id="rId21"/>
    <p:sldLayoutId id="2147483847" r:id="rId22"/>
    <p:sldLayoutId id="2147483765" r:id="rId23"/>
    <p:sldLayoutId id="2147483778" r:id="rId24"/>
    <p:sldLayoutId id="2147483848" r:id="rId25"/>
    <p:sldLayoutId id="2147483849" r:id="rId26"/>
    <p:sldLayoutId id="2147483730" r:id="rId27"/>
    <p:sldLayoutId id="2147483729" r:id="rId28"/>
    <p:sldLayoutId id="2147483709" r:id="rId29"/>
    <p:sldLayoutId id="2147483728" r:id="rId30"/>
    <p:sldLayoutId id="2147483850" r:id="rId31"/>
    <p:sldLayoutId id="2147483851" r:id="rId32"/>
    <p:sldLayoutId id="2147483852" r:id="rId33"/>
    <p:sldLayoutId id="2147483853" r:id="rId34"/>
    <p:sldLayoutId id="2147483840" r:id="rId35"/>
    <p:sldLayoutId id="2147483839" r:id="rId36"/>
    <p:sldLayoutId id="2147483838" r:id="rId37"/>
    <p:sldLayoutId id="2147483841" r:id="rId38"/>
    <p:sldLayoutId id="2147483854" r:id="rId39"/>
    <p:sldLayoutId id="2147483842" r:id="rId40"/>
    <p:sldLayoutId id="2147483843" r:id="rId41"/>
    <p:sldLayoutId id="2147483760" r:id="rId4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2535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4DC9AC-BF7A-E35D-0517-41C5D430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53" y="1169395"/>
            <a:ext cx="2901462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64CAB-3524-0824-17F6-1257D81E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96" t="10290" r="9999"/>
          <a:stretch>
            <a:fillRect/>
          </a:stretch>
        </p:blipFill>
        <p:spPr>
          <a:xfrm>
            <a:off x="-3597" y="2758422"/>
            <a:ext cx="12195597" cy="40995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48744-A5E2-CD35-79D1-5B50F2248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76136" cy="574100"/>
          </a:xfrm>
        </p:spPr>
        <p:txBody>
          <a:bodyPr/>
          <a:lstStyle/>
          <a:p>
            <a:r>
              <a:rPr lang="en-US" sz="4000" dirty="0"/>
              <a:t>Sugarcane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2CA8D9CC-0028-4B69-C554-E831F162D847}"/>
              </a:ext>
            </a:extLst>
          </p:cNvPr>
          <p:cNvSpPr txBox="1"/>
          <p:nvPr/>
        </p:nvSpPr>
        <p:spPr>
          <a:xfrm>
            <a:off x="2855912" y="3491042"/>
            <a:ext cx="173350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1</a:t>
            </a:r>
            <a:r>
              <a:rPr lang="en-US" sz="1400" b="1" baseline="30000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st</a:t>
            </a: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 – 5</a:t>
            </a:r>
            <a:r>
              <a:rPr lang="en-US" sz="1400" b="1" baseline="30000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 Internode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C9F99E-8144-E507-862E-9082DA48476B}"/>
              </a:ext>
            </a:extLst>
          </p:cNvPr>
          <p:cNvSpPr txBox="1"/>
          <p:nvPr/>
        </p:nvSpPr>
        <p:spPr>
          <a:xfrm>
            <a:off x="9185065" y="2450645"/>
            <a:ext cx="226191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4 – 8 Weeks Before Harvest</a:t>
            </a:r>
          </a:p>
        </p:txBody>
      </p:sp>
      <p:pic>
        <p:nvPicPr>
          <p:cNvPr id="9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86742EA-207F-87E3-A27C-FBD1AE3A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16" y="3262604"/>
            <a:ext cx="2213841" cy="616713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51FEBAB-E5B2-E4AB-CCFB-01667176203A}"/>
              </a:ext>
            </a:extLst>
          </p:cNvPr>
          <p:cNvSpPr txBox="1"/>
          <p:nvPr/>
        </p:nvSpPr>
        <p:spPr>
          <a:xfrm>
            <a:off x="838358" y="4500433"/>
            <a:ext cx="14212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In-Furrow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DDBE3-594D-11A0-4C52-D68981AFB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453" y="2340131"/>
            <a:ext cx="3014061" cy="145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02F50-779A-E197-8571-CE6389FD7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358" y="3978264"/>
            <a:ext cx="1321958" cy="5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9641"/>
      </p:ext>
    </p:extLst>
  </p:cSld>
  <p:clrMapOvr>
    <a:masterClrMapping/>
  </p:clrMapOvr>
</p:sld>
</file>

<file path=ppt/theme/theme1.xml><?xml version="1.0" encoding="utf-8"?>
<a:theme xmlns:a="http://schemas.openxmlformats.org/drawingml/2006/main" name="VBS Theme-202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AF3ED"/>
      </a:lt2>
      <a:accent1>
        <a:srgbClr val="007FC4"/>
      </a:accent1>
      <a:accent2>
        <a:srgbClr val="97C93D"/>
      </a:accent2>
      <a:accent3>
        <a:srgbClr val="001B49"/>
      </a:accent3>
      <a:accent4>
        <a:srgbClr val="00875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S Theme-2024" id="{16DB2374-7A10-4108-9564-B407882006D3}" vid="{048E4F4D-14D1-4D60-9DC2-95B8B38F8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5748E263CEBDD43BA91FE2BDA01F0D6" ma:contentTypeVersion="15" ma:contentTypeDescription="新しいドキュメントを作成します。" ma:contentTypeScope="" ma:versionID="2064a09b43789d26a232a3a7ffc3581d">
  <xsd:schema xmlns:xsd="http://www.w3.org/2001/XMLSchema" xmlns:xs="http://www.w3.org/2001/XMLSchema" xmlns:p="http://schemas.microsoft.com/office/2006/metadata/properties" xmlns:ns2="5bcb92b9-b538-46cd-9a95-bae6273731ec" xmlns:ns3="4430c828-6483-4031-b2d5-4ebf2b535ea9" targetNamespace="http://schemas.microsoft.com/office/2006/metadata/properties" ma:root="true" ma:fieldsID="2748f46dc0da0ea432e57b756a9bc3c2" ns2:_="" ns3:_="">
    <xsd:import namespace="5bcb92b9-b538-46cd-9a95-bae6273731ec"/>
    <xsd:import namespace="4430c828-6483-4031-b2d5-4ebf2b535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92b9-b538-46cd-9a95-bae627373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fc182b7-fded-49ea-bc27-a1b7af26f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c828-6483-4031-b2d5-4ebf2b535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a34f152-71b5-41eb-bb41-9468e5066af1}" ma:internalName="TaxCatchAll" ma:showField="CatchAllData" ma:web="4430c828-6483-4031-b2d5-4ebf2b535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b92b9-b538-46cd-9a95-bae6273731ec">
      <Terms xmlns="http://schemas.microsoft.com/office/infopath/2007/PartnerControls"/>
    </lcf76f155ced4ddcb4097134ff3c332f>
    <TaxCatchAll xmlns="4430c828-6483-4031-b2d5-4ebf2b535ea9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85B40-0094-4C47-8FC1-1F3EADBDB55E}">
  <ds:schemaRefs>
    <ds:schemaRef ds:uri="4430c828-6483-4031-b2d5-4ebf2b535ea9"/>
    <ds:schemaRef ds:uri="5bcb92b9-b538-46cd-9a95-bae627373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46E763-C6B3-4274-B82A-0B7DC36975FA}">
  <ds:schemaRefs>
    <ds:schemaRef ds:uri="4430c828-6483-4031-b2d5-4ebf2b535ea9"/>
    <ds:schemaRef ds:uri="5bcb92b9-b538-46cd-9a95-bae6273731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A24031-C30A-4731-ABF7-C70DB11AD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VBS Theme-2024</Template>
  <TotalTime>318</TotalTime>
  <Words>13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Arial Narrow</vt:lpstr>
      <vt:lpstr>Source Sans Pro</vt:lpstr>
      <vt:lpstr>System Font Regular</vt:lpstr>
      <vt:lpstr>Wingdings</vt:lpstr>
      <vt:lpstr>VBS Theme-2024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Leon-Rossi, Alison</dc:creator>
  <cp:lastModifiedBy>Leon-Rossi, Alison</cp:lastModifiedBy>
  <cp:revision>15</cp:revision>
  <dcterms:created xsi:type="dcterms:W3CDTF">2024-08-11T20:31:07Z</dcterms:created>
  <dcterms:modified xsi:type="dcterms:W3CDTF">2026-04-22T20:10:31Z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0x01010095748E263CEBDD43BA91FE2BDA01F0D6</vt:lpwstr>
  </property>
  <property fmtid="{D5CDD505-2E9C-101B-9397-08002B2CF9AE}" pid="3" name="MediaServiceImageTags">
    <vt:lpwstr/>
  </property>
</Properties>
</file>